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Action1.xml" ContentType="application/vnd.ms-office.inkAction+xml"/>
  <Override PartName="/ppt/notesSlides/notesSlide7.xml" ContentType="application/vnd.openxmlformats-officedocument.presentationml.notesSlide+xml"/>
  <Override PartName="/ppt/ink/inkAction2.xml" ContentType="application/vnd.ms-office.inkAction+xml"/>
  <Override PartName="/ppt/notesSlides/notesSlide8.xml" ContentType="application/vnd.openxmlformats-officedocument.presentationml.notesSlide+xml"/>
  <Override PartName="/ppt/ink/inkAction3.xml" ContentType="application/vnd.ms-office.inkAction+xml"/>
  <Override PartName="/ppt/notesSlides/notesSlide9.xml" ContentType="application/vnd.openxmlformats-officedocument.presentationml.notesSlide+xml"/>
  <Override PartName="/ppt/ink/inkAction4.xml" ContentType="application/vnd.ms-office.inkAction+xml"/>
  <Override PartName="/ppt/notesSlides/notesSlide10.xml" ContentType="application/vnd.openxmlformats-officedocument.presentationml.notesSlide+xml"/>
  <Override PartName="/ppt/ink/inkAction5.xml" ContentType="application/vnd.ms-office.inkAction+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Action6.xml" ContentType="application/vnd.ms-office.inkAction+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ink/inkAction7.xml" ContentType="application/vnd.ms-office.inkAction+xml"/>
  <Override PartName="/ppt/notesSlides/notesSlide20.xml" ContentType="application/vnd.openxmlformats-officedocument.presentationml.notesSlide+xml"/>
  <Override PartName="/ppt/ink/inkAction8.xml" ContentType="application/vnd.ms-office.inkAction+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ink/inkAction9.xml" ContentType="application/vnd.ms-office.inkAct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Roboto" panose="02000000000000000000" pitchFamily="2" charset="0"/>
      <p:regular r:id="rId25"/>
      <p:bold r:id="rId26"/>
      <p:italic r:id="rId27"/>
      <p:boldItalic r:id="rId28"/>
    </p:embeddedFont>
    <p:embeddedFont>
      <p:font typeface="Roboto Mono" panose="00000009000000000000" pitchFamily="49" charset="0"/>
      <p:regular r:id="rId29"/>
    </p:embeddedFont>
    <p:embeddedFont>
      <p:font typeface="Roboto Slab" pitchFamily="2" charset="0"/>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5817" autoAdjust="0"/>
  </p:normalViewPr>
  <p:slideViewPr>
    <p:cSldViewPr snapToGrid="0">
      <p:cViewPr varScale="1">
        <p:scale>
          <a:sx n="61" d="100"/>
          <a:sy n="61" d="100"/>
        </p:scale>
        <p:origin x="2074" y="4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ableStyles" Target="tableStyles.xml"/><Relationship Id="rId8" Type="http://schemas.openxmlformats.org/officeDocument/2006/relationships/slide" Target="slides/slide7.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8-07T18:05:14.663"/>
    </inkml:context>
    <inkml:brush xml:id="br0">
      <inkml:brushProperty name="width" value="0.05292" units="cm"/>
      <inkml:brushProperty name="height" value="0.05292" units="cm"/>
      <inkml:brushProperty name="color" value="#FF0000"/>
    </inkml:brush>
  </inkml:definitions>
  <iact:action type="add" startTime="25929">
    <iact:property name="dataType"/>
    <iact:actionData xml:id="d0">
      <inkml:trace xmlns:inkml="http://www.w3.org/2003/InkML" xml:id="stk0" contextRef="#ctx0" brushRef="#br0">20503 10075 0,'0'0'2,"-102"0"33,-75 0-3,126 25-2,-330 127-29,102-50 30,152-77 0,51 77 1,25 202-1,51-75 0,0-204-30,51 51 42,-26-76-42,229 152 43,25 1-43,-152-128 28,-51-25-28,0 0 29,26-127-29,-26 0 30,0-76-30,51 26 44,-25 100-44,-52 1 29,-24 51-29</inkml:trace>
    </iact:actionData>
  </iact:action>
  <iact:action type="add" startTime="26966">
    <iact:property name="dataType"/>
    <iact:actionData xml:id="d1">
      <inkml:trace xmlns:inkml="http://www.w3.org/2003/InkML" xml:id="stk1" contextRef="#ctx0" brushRef="#br0">18853 5862 0,'-837'355'30,"1674"-710"-30,-2740 989 2,1599-583 0,-660 152 27,710-127 3,305-25 61,1268-76-49,-177-204-43,152 26 44,-1243 203-44,50-25 27,1 0-27,50-26 29,-51 0-29,-75 26 29,-26-1 1,51 26-30,101-25 8</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8-07T18:05:14.663"/>
    </inkml:context>
    <inkml:brush xml:id="br0">
      <inkml:brushProperty name="width" value="0.05292" units="cm"/>
      <inkml:brushProperty name="height" value="0.05292" units="cm"/>
      <inkml:brushProperty name="color" value="#FF0000"/>
    </inkml:brush>
  </inkml:definitions>
  <iact:action type="add" startTime="17128">
    <iact:property name="dataType"/>
    <iact:actionData xml:id="d0">
      <inkml:trace xmlns:inkml="http://www.w3.org/2003/InkML" xml:id="stk0" contextRef="#ctx0" brushRef="#br0">6293 5456 0,'0'25'90,"25"26"-88,153 177 27,25-101-28,-127-76 29,-25 25-29,25-50 29,25 101-29,26-77 29,26 26-29,-52-50 28,26-1-28,-76 1 14,50-1-14,178 102 30,457 76 1,-431-178-31,278 178 28,-177-76 2,-101-25 14,-204-77-44,178 203 31,-228-202 12,-26-26-13,52 76-30,176-25 45,-151-77-45,25-126 30,0 76-30,228 25 44,-101 26-44,101-178 32,-127 0-1,-126 152-1,-77-76 1,-279-406-1,-202-25 16,-77 126-45,101 77 27,356 330-1,-203-128-27,-203 103 46,203 50-46,-330 203 44,203-26-44,-152 52 46,329-77-46,-202 102 32,-77-77-2,356-126 0,101-25-30,1-1 47,24-25-48</inkml:trace>
    </iact:actionData>
  </iact:action>
  <iact:action type="add" startTime="20127">
    <iact:property name="dataType"/>
    <iact:actionData xml:id="d1">
      <inkml:trace xmlns:inkml="http://www.w3.org/2003/InkML" xml:id="stk1" contextRef="#ctx0" brushRef="#br0">3451 9770 0,'25'0'76,"153"25"-75,-51-25 0,50 0 28,77 0-28,431 0 29,26-76-29,-254 0 29,-77-25-29,1-26 29,-1 76-29,179 0 29,50 51-29,-26-25 29,-278 25-29,25-25 0,101 25 29,76-77-29,-278 77 13,-26 0-13,152 0 30,-76 0-31,279 0 30,102 0-29,25 0 30,0 0-30,-355 0 29,-25 0-29,-1 0 28,1 0-28,-77 0 30,-76 0-29,128 51 27,-77 51-27,50 25-2,585 177 44,-458-202-42,-228-102-1,254 0 44,-177 0-43,-26 0-2,51 25 29,228 51-28,-102-76 30,-151 0-30,-26 0 43,304 0-43,-50-25 31,-381 25 15,-25 0-46,50 25 28,128 26-28,-77 0 45,0 25-45,-126-25 0,50 50 29,76 51-29,-76-76 0,0 1 28,-50-27-28,24-50 14,-50 26-14,76 75 29,1-50 0,-77-26 3,-26 51 27,-50 26-58,0-77-2,-76 1 30,-77 24-29,26 52 30,51 0-30,25-26 29,102-76-28,-204 76 28,-75 51 1,-1 126 1,128-202 11,25-51-42,-305 51 45,279 0-44,102-1-2,-279 52 45,126-102-44,103 51 0,-433-51 42,153-26-42,127 26 30,152 0-30,-76-50 28,-50-52-28,151 77 29,1-1-29,25-24 30,-26 24-30,1-25 29,24 1-29,52 50 28,-26 0-27,26 0-1,0-26 43,25 1-43,-26 25 0,1-25 28,-1 25-28,1 0 30,0-26-30,-26-25 29,-25 26-29,0 0 29,0-1-29,-77 1 28,77 25-28,25 0 30,26 25-29,0-25-2,-51 0 45,-1 0-44,27 26 0,-26-26 27,-77 25-26,103 0-2,-179-25 44,77 0-43,25 26 29,-51-26-30,52 25 30,75-25-28,25 0 27,1 0-27,0 26 27,-26-26-28,26 0 30</inkml:trace>
    </iact:actionData>
  </iact:action>
  <iact:action type="add" startTime="28991">
    <iact:property name="dataType"/>
    <iact:actionData xml:id="d2">
      <inkml:trace xmlns:inkml="http://www.w3.org/2003/InkML" xml:id="stk2" contextRef="#ctx0" brushRef="#br0">2005 11800 0,'50'-25'65,"-24"25"-64,304 0 29,228-102-29,-152 26 29,-254 51-29,-101 0 30,0 25-30,-1 0 60,77 0-60,-76 0 29,0 0-29,-26 0 60,26 0-60,25 0 29,-51 0-30,26 0 31,25 0-30,-50 0 29,75 25-28,-50-25-2,25 0 45,-51 0-44,26 0 0,-26 25 27,102 1-27,0-26 29,152 0-28,-126 0 27,-27 0-27,77 0 26,-50 0-27,50 0 30,228 0-30,-304 0 29,203 0-28,-229 0-2,-25 0 29,102 0-27,-102 0-2,-50 0 28,100 0-27,-24 0 29,101 0-29,-102 0 30,77 0-30,25 0 29,-76 25-29,127-25 30,-128 0-30,1 0 28,-76 0-28,101 0 30,-25 0-30,76 0 29,-51 0-29,-50 0 0,177 0 43,-101 0-42,-128 0 11,-24 0-12,177-25 29,-51 25-29,76 0 28,1 0-27,-128 0 27,-25 0-28,1 0 29,126-26-28,-77 1 28,27 25-29,-77 0 45,0-25-45,-25 25 29,-1 0-29,52-26 29,-26 26-29,-51-25 28,26 25-28,-25 0 29,24 0-29,1 0 29,76 0-29,127 0 29,-178 0-28,-25 0-2,-1 0 29,1 0-28,25 0 0,-25 0 44,0 0-44,25 0 29,0 0-29,-25 0 29,-1 0 17,1-26-46,-25 26 29,24 0-29,26 0 46,-25 0-46,0 0 29,0 0-29,25 0 30,-25 0-30,-26 0 28,51 0-28,-76 26 0,51-26 29,25 51-29,-25-51 12,25 0-12,0 50 29,25-24-29,-24-26 30,-27 25-30,-24-25 30,-1 0-30,0 0 29,1 25-29,50-25 28,-51 0-27,26 0 43,25 26-43,-25-26-2,-26 0 29,128 0-27,-128 0-2,51 25 45,51-25-44,-51 0 30,-25 0-1,50 0 2,26 0 13,-76 0-44,76 0 44,-76 0-44,-26 0 0,26 0 43,-1 0-43,1 0 30,0 0-30,-26 0 122,51 0-29,1 0-93,-52 0 13,0 0-13,26 0 29,-26 0-29,26 0 91,25 0-91,-25 0 29,25 0-29,-50 0 27,-1 0-26,26 0-2,-1 0 29,77 0-27,-51 0-1,-25 0 27,101 0-27,-25 0 30,-25 0-30,-26 0 28,25 0-27,1-25 28,75 25-29,26 0 29,26 0-29,-102 0 28,50 0-27,-75 0-1,-1 0 27,52 0-26,-77 0 26,152 0-26,-101 0 28,51 0-30,-26 0 31,25 0-30,128-76 29,-229 76-29,152-51 28,26-25-28,51 25 30,-128 26-30,-24-1 29,-1 26-29,0 0 30,-76 0-30,0 0 13,26 0-13,101 0 30,-26 0-30,77 76 29,-25 26-28,151 126 28,-202-126-29,-51-51 28,-77-26-28,52 26 29,-77-26-29,26 51 30,25 102-29,0 25 28,-76-127-29,-25-25 29,-26 0-29,-50 25 28,75-51-27,-24 0-1,-1 26 28,-101 51-28,75-52 28,-151 52-28,152-77 13,-51 1-13,-203-1 28,-76 26-28,229-26 30,50 1-30,101-1 29,-75 26-29,-51 25 29,-128 0-29,-24-51 30,-77 51-30,128-25 0,202-25 27,-127-1-27,127-25 29,-50 0-29,-127 0 28,-77 0-28,26 0 30,25 0-30,-50-25 29,-1-1-29,-101 1 45,-609-1-45,914 26 29,-381-25-28,380 0-2,-837-128 45,229 128-44,405 25 28,-456 0-28,507 0 61,-152 0-61,-736 0 30,-608 0 0,532 0 1,888 0-31,-660 25 29,711-25-29,-787 0 42,432 0-42,228 0 29,-254-25-29,-152 0 44,355 25-43,-152 0 44,381 0-45,-153 0 44,255 0-44,-179 0 44,153 50-43,50-50-1,-50 26 45,76-26-45,51 25-1,-1-25 45,-25 0-44,26 0 44,-26-76 5,51-51-49,0-152 41,0 228-41,0 26 28,0-77-27,0 77-2,0-76 30,26 75-29,-26-25 12,0 26-12,50-51 30,-24 0-31,-1 25 30,1 0-29,-1 26 29,0-26-29,51 0 29,-25 1-29,51-1 30,-52 0-30,-24 51 59,25-25-59,-1 25 29,1-26-29,0 26 28,0 0 2,-1 0-30,52 26 29,25-26-29,-51 0 29,-25 0-29,-1 0 30,1 0 0,0 0-29,0 0-2,-26 0 28,26 0-27,25-26 31,-51 26-31,26-25 27,50 0-27,-24 25 30,-1-26-30,0 1 29,-51 25-29,1 0 28,50 0-28,-26 0 30,103-26-30,-128 26-1,51 0 30,-50 0-29,24 0 90,-24 0-90,-1 0 28,0 0-28</inkml:trace>
    </iact:actionData>
  </iact:action>
  <iact:action type="add" startTime="36080">
    <iact:property name="dataType"/>
    <iact:actionData xml:id="d3">
      <inkml:trace xmlns:inkml="http://www.w3.org/2003/InkML" xml:id="stk3" contextRef="#ctx0" brushRef="#br0">10226 12790 0,'25'0'249,"26"0"-248,-26 0 29,1 0 77,-1 0-91,1 0 15,-1 0-30,51 0 45,-51 0-15,1 0 28,-1 0-25,1 0 13,-1 0-16,26 0 1,-1 0 351,-24 0-382,-52 0 232,1 0-232,0 0 29,-1 0-29,-24 0 29,75 0 93,102 0-122,-102 0 46,1 0-46,-52 0 107,1 0-107,-26 0 30,76 0 77</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8-07T18:05:14.663"/>
    </inkml:context>
    <inkml:brush xml:id="br0">
      <inkml:brushProperty name="width" value="0.05292" units="cm"/>
      <inkml:brushProperty name="height" value="0.05292" units="cm"/>
      <inkml:brushProperty name="color" value="#FF0000"/>
    </inkml:brush>
  </inkml:definitions>
  <iact:action type="add" startTime="8180">
    <iact:property name="dataType"/>
    <iact:actionData xml:id="d0">
      <inkml:trace xmlns:inkml="http://www.w3.org/2003/InkML" xml:id="stk0" contextRef="#ctx0" brushRef="#br0">7206 9085 0,'0'0'1,"-25"0"35,-76 0-35,-52 0 14,-50 25-14,-279 26 29,-228-51-29,-1-25 30,356-26-30,177 0 28,26 0-28,0 51 28,0 0-28,-1 0 30,26 0-30,1 0 30,-1 0-30,76 51 29,-25-25-29,76-1 29,-51 76-28,26-24-2,-1-77 30,1 101-29,25-76 0,-76 102 43,25-25-43,26 25 29,-77 101-29,26-76 30,-51 51-30,76-101 29,-75 50-29,49-25 27,-24 25-26,76-76 28,25 1-29,-26-1 29,26 0-29,0-25 28,0 50-27,26-50-2,-26-26 29,152 102-28,-76 0 29,51-25-29,0-1 29,0 1-29,-1-1 29,103 26-28,-102-26 28,126 26-29,-100-76 29,-1 0-29,-101-51-1,25 0 30,25 25-29,-75-25 0,-1 26 28,26-1-27,0-25-1,25 51 27,51-26-27,50-25 28,-75 0-28,-1 0 29,26 0-29,0 0 29,203 0-29,0-25 30,-26-1-30,-75 26 29,24 0-29,-126 0 29,51 0-29,-77 0 0,26 0 42,-25 0-42,25-25 30,-51 0-30,0 25 27,25-26-27,52-24 30,24-27-30,52 27 29,-52-27-29,153-24 60,51 25-60,-331 76 1,103 0 28,-77 0 15,228-76-44,-101 0 29,-152 76 13,-26 0-42,51 0 1,204 0 41,-52 0-42,0 25 30,-152 0-30,51 1 29,0-1-29,76-25 29,-25 0-29,-26 0 29,26 0-29,25 0 29,0 0-29,-178 0 29,203 0-29,-50 25 0,-127-25 27,152 0-27,25 0 29,-126 0-29,101 0 29,0 0-29,76 0 29,-25 0-29,-77 0 28,52-76-28,-1 0 30,51 25-29,-203 51 27,153 0-28,-77 0 0,-76 0 28,76 0-28,-101 0 13,50 0-13,-50 0 28,51 0-27,25 0 27,-26 0-28,1-25 29,-1 25-29,-50 0 29,0 0-29,-26 0 29,26 0-29,50 0 29,-25 0-28,51 0-1,-101 0 27,75 0-27,-25 25 29,0 1-29,153-26 30,-52 25-30,26-25 29,-127 0-29,-50 0 29,-1 0-29,0 0 29,102-25-29,-51-1 30,1 1-30,-27 0 30,1-1 1,0-24-31,50-27 29,-25 1-29,-25 51 29,-25 0-28,-1-1-2,0 1 44,-25-26-42,76 0 28,-25-25-29,-51 51 29,26-1-29,-1 1 30,0-26-30,26 0 28,25-75-28,-25-1 30,-51 0-30,-25-25 29,-77 50-29,26 26 28,51 25-27,-26 26-2,51-1 29,-102-100-28,1 24 29,50-25-29,0 76 29,26-25-29,0 0 29,-1-51-29,26 0 29,0 51-29,0 25 29,-25-50-29,-1 50 30,-50-101-30,26 101 29,-52-50-28,26 75 27,-127-50-28,127 25 0,-51 26 28,-254 0-28,-25-51 28,-329 50-28,176 1 30,179 25-30,24 0 43,-151 0-43,329 0 30,-101 25-30,-152 51 30,-178 26-30,-457 50 29,432-127-29,-331 1 30,204-26-30,304 0 29,178 0-29,178 0 0,50 0 29,-177 0-30,50 0 15,-76 0-14,1 51 14,-77-51-14,25 0 13,1 0-13,-280 0 29,153-26-28,76-50 27,126 51-28,-202-1 30,329 26 0</inkml:trace>
    </iact:actionData>
  </iact:action>
</iact:actions>
</file>

<file path=ppt/ink/inkAction4.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8-07T18:05:14.663"/>
    </inkml:context>
    <inkml:brush xml:id="br0">
      <inkml:brushProperty name="width" value="0.05292" units="cm"/>
      <inkml:brushProperty name="height" value="0.05292" units="cm"/>
      <inkml:brushProperty name="color" value="#FF0000"/>
    </inkml:brush>
  </inkml:definitions>
  <iact:action type="add" startTime="6422">
    <iact:property name="dataType"/>
    <iact:actionData xml:id="d0">
      <inkml:trace xmlns:inkml="http://www.w3.org/2003/InkML" xml:id="stk0" contextRef="#ctx0" brushRef="#br0">1776 3400 0,'26'26'353,"684"329"-322,-583-304 1,-76-51 11,126 76-41,-50-51-2,152 26 32,-203-26-1,-50-25 1</inkml:trace>
    </iact:actionData>
  </iact:action>
</iact:actions>
</file>

<file path=ppt/ink/inkAction5.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8-07T18:05:14.663"/>
    </inkml:context>
    <inkml:brush xml:id="br0">
      <inkml:brushProperty name="width" value="0.05292" units="cm"/>
      <inkml:brushProperty name="height" value="0.05292" units="cm"/>
      <inkml:brushProperty name="color" value="#FF0000"/>
    </inkml:brush>
  </inkml:definitions>
  <iact:action type="add" startTime="10567">
    <iact:property name="dataType"/>
    <iact:actionData xml:id="d0">
      <inkml:trace xmlns:inkml="http://www.w3.org/2003/InkML" xml:id="stk0" contextRef="#ctx0" brushRef="#br0">3502 9313 0,'-102'0'159,"-25"0"-157,51 0-2,-101 0 29,24-50-28,26-1-1,77 25 31,-128-24-29,102 24-2,-26 26 30,1 0-29,50 0 29,26 0-29,25-25 0,-51 25 44,26 0-44,-1 0 28,1 0-27,0 25 27,-1 26-27,-25 0 27,1 25-28,-1 51 29,26-26-29,25-50 29,0-26-29,-26 26 29,26 0-30,0-26 30,0 77-29,0-51 29,0-26-29,0 0 76,0 1-76,51 75 29,-26-75-29,1-1 29,-1 51-29,51-25 30,-50 0-30,-1-51 29,0 76-28,1-76-2,-1 25 28,-25 1-27,25 24 29,52 1-29,-77 0 29,50-26-29,-50 1 29,26-1-29,-1 0 45,0 1-45,26 24 29,-51-24-29,51-26 30,-26 25-30,1-25 28,-1 26-27,0-26 12,26 25-13,0 0 28,25 1-27,-25-1 27,50 0-27,-75-25 27,24 26-28,-24-26 29,-1 0-29,51 25 29,-25 1-29,-26-26 29,26 25-28,-25-25-1,-1 0 28,26 0-28,-26 0 28,26 0-27,0 0-1,50 0 43,-50 0-43,25 0 29,0 0-29,76 0 44,-50 0-44,-26 0 29,-25-25-29,-1 25-1,27 0 46,-52 0-14,26-26-31,50-50 44,1 51-43,-77-1 27,0 1-28,26 0 30,0-1-30,76-25 29,-26 1 2,-50 50 30,51 0-61,-26-26 58,-26 26-58,1 0 32,25 26-2,26-1 0,-51-25 0,75 0 1,-49 0-2,-52 0 2,26 0-1,-26 0-30,77-25 30,-77 25-30,0-26 60,26 26-59,-26 0 57,26 0-58,-25 0 32,-1 0 13,26-25-15,-26 0 1,0 25 30,1-26-61,-26 1 29,25-1-1,1 1-27,-1 0-1,0-1 60,1-50-29,-26 0-1,25 51 0,-25-26 0,0 26-29,0-77 41,0 51-42,0 1 31,-25 24-31,-1-25 30,1-152 13,25 153-43,0 24 29,0 1-29,-25-26 45,-1 51-45,-75-101 45,50 75-46,26 1 30,-1-1-29,1 26 14,25-25-14,-26 25 1,-75-25 41,25-26-42,0-25 29,25 76-28,0-26 28,-25 1-29,25 0 29,1-1-29,-1 26 29,0 0-29,26 0 28,-51 0-28,50 0 29,-101 0-29,51 0 30,-25 0-30,50 0 28,-25 0-27,-26 26 28,52-26-29,-1 0 29,-25 0-29,-26 0 29,1 0-29,-1 0 30,1 0-30,-52 0 29,27 0-29,-52 25 28,51 0-27,51-25 28,-51 0-29,76 26 0,1-26 42,-1 0-42,0 0 30,0 25-30</inkml:trace>
    </iact:actionData>
  </iact:action>
  <iact:action type="add" startTime="22335">
    <iact:property name="dataType"/>
    <iact:actionData xml:id="d1">
      <inkml:trace xmlns:inkml="http://www.w3.org/2003/InkML" xml:id="stk1" contextRef="#ctx0" brushRef="#br0">14692 4644 0,'-25'0'100,"-1"0"-70,-50 0-28,51 0 0,25-26 27,-26 26 76</inkml:trace>
    </iact:actionData>
  </iact:action>
  <iact:action type="add" startTime="25412">
    <iact:property name="dataType"/>
    <iact:actionData xml:id="d2">
      <inkml:trace xmlns:inkml="http://www.w3.org/2003/InkML" xml:id="stk2" contextRef="#ctx0" brushRef="#br0">15453 7359 0,'-76'0'107,"51"0"-106,-1 0 0,-24 0 27,-1 0-26,25 0-2,-75 0 44,76 0-43,-1 0 29,1 0-29,-26 26 28,0-1-28,-25 77 28,51-52-27,-26 26 29,51-50-30,-51 50 30,51 0-30,-25-25 29,25 25-29,0 0 30,0-25-30,0-26 29,51 26-28,-51 0-2,152 76 29,-25-26-28,0-25 14,25 0-14,127-25 28,-25 25-28,406-25 29,-254-26-29,177 52 30,-101-52-30,-152-25 28,-102 0-28,-101 0 30,-51 0-30,-50 0 29,-26-25 1,25-1 31,1 1-61,-1 25 29,0-26-29,51 1 30,1 0-30,-27-1 0,26 26 28,77 0-28,100 0 29,-126 0-29,51 0 29,25 0-29,-51 0 29,-126 0-29,-1 0 45,0 0-31,51 0 16,26 0-30,50 0 45,-101 0-45,101 26 44,51-26-44,178 0 46,-229-26-46,76 26 30,1 0 0,-77 0-30,153-25 28,-179 25-27,103 0 27,25 0 2,50-25 14,-126-1-44,-77 26 29,-50 0-29,0 0 44,-26 0-43,0 0-2,52-25 43,-1-1-41,0 26 27,-25-25-28,-1 25 30,1-76-30,0 76 30,25-51-30,-25 0 28,25 26-28,-25 0 30,-178-1 140,-26 26-170,-151 0 30,-51 0-30,101 0 28,76 0-27,-25 0 28,102 0-29,75 0 29,1 0 16,-51 0-45,-203 0 28,228 0-28,-25 0 0,51 0 74,-102 0-73,0 0 28,-76-25-29,101-1 29,26-50-30,-51 26 30,102 50-29,-26-26 0,0-25 29,-50 1-29,76 50 0,-26-26 44,25 1-43,26 0-1,-76-1 27,51-25-26,0 51 28,-1-25 1,-25-26-30,-25-50 29,26 50-29,-1 26 30,51-1-30,-26 26 29,-50-25 1,-101 0-30,-1-26 29,102 51-28,51 0 27,-26 0-28,25 0 0,1 0 28,0 0-29,-51 0 29,50 0-28,-50 0 30,-76 0-30,-26 0 29,-25 0-29,76 0 29,0 0-29,-25 0 29,0 0-29,76 0 29,-153 0-28,153 0-2,-203 0 30,-127 0-29,305 0 0,-26 0 28,-228 0-28,278 0 14,-75 0-14,102 0 14,-27 0 17,27 0-31,24 0 29,-50-26-29,25 26 29,1 0-29,-1 0 29,26 0 0,-1 0-28,-50 0 29,-25 26-30,50-26 29,25 25-29,1-25 60,0 0-59,-26 0-2,26 0 28,-102 0-27,0 26 29,51-26-29,25 0 29,26 0-29,-26 0 30</inkml:trace>
    </iact:actionData>
  </iact:action>
  <iact:action type="add" startTime="44048">
    <iact:property name="dataType"/>
    <iact:actionData xml:id="d3">
      <inkml:trace xmlns:inkml="http://www.w3.org/2003/InkML" xml:id="stk3" contextRef="#ctx0" brushRef="#br0">15199 8806 0,'0'-26'50,"-50"26"-48,24 0 26,1 0-27,0 0 29,-1 0 1,1 0-30,-26 0 45,26 0-44,-26 26 43,0-26-44,26 51 28,-51-26-28,50 0 29,-24 1-29,24 24 28,1-24-28,-26-1 30,26 1-30,25 24 30,-26-24-29,26 24 27,0-24-27,-25-26-2,25 76 44,0-25-43,0 25 29,25 0-29,1-25 30,50 50-30,0-25 29,25 51-28,77-25 28,0-26-29,101-25 29,-25-26-29,75 26 29,52 0-29,127-51 29,-52-26-29,-101-101 28,-253 77-27,126-1-2,-152 25 30,229-101-28,-204 127-2,153-50 29,51 24-28,-229 1 29,0 25-29,0 0 30,102 0-30,-102 0 28,127 0-27,-76 0 27,-77 0-28,1 0 30,51 0-30,25 0 29,152 0-29,-102 25 30,-75-25-31,25 26 32,203-1-31,-178 0 28,305 26-27,-331-51-2,179 26 30,-1-26-29,-177 0 13,-76 0-12,76 0 12,-76 0-13,76 0 29,76 0-29,-153 0 29,-24 0-29,-1 0 29,-25-26 32,0-101-61,-51 26 29,1-1-28,24 52-2,-25 24 30,-50-151-28,50 126-2,26 25 29,-127-126-28,101 127 0,0-1 28,-152-75-27,51 50 28,25 0-29,-101 26 29,126 25-29,-279 0 29,178 0-29,-279 0 30,-101 0-30,278 0 28,26 0-28,-76 0 29,-26 0-29,-279 0 30,407 0-30,177 0 30,-407 0-30,280 0 28,-25 0-28,152 0 28,-279 25-27,152-25 28,0 0-29,-26 0 44,-405 26-44,177 25 30,229-1 1,101-24-1,76-1-30,1 0 29,24-25 33</inkml:trace>
    </iact:actionData>
  </iact:action>
  <iact:action type="add" startTime="50498">
    <iact:property name="dataType"/>
    <iact:actionData xml:id="d4">
      <inkml:trace xmlns:inkml="http://www.w3.org/2003/InkML" xml:id="stk4" contextRef="#ctx0" brushRef="#br0">15174 10024 0,'-25'0'692,"-1"0"-648,1-25-43,0 25 30,-1 0-29,1 0 27,-26 0 17,26 0-44,-26 0 42,26 25-43,-1 0 13,1-25-13,-1 0 30,1 26-30,0-1 29,-1 0-29,1-25 29,25 26 1,-25-26-30,25 25 29,-26-25-29,26 51 92,-25-26-92,-1 26 30,1 0 16,25 0-15,0-26 12,0 51-43,-25-25 31,25 0-1,0 25 0,0-51 1,0 26-32,50 0 31,-24-1 0,-1-50-2,26 51-28,50 25 31,-24-50-1,24 24 13,-76-50-43,52 26 45,-52-26-45,0 25 0,128-25 43,-77 0-43,-26 0 29,1 25-29,25-25 29,-25 0-29,-26 0 30,26 0-30,25 0 29,-50 0-29,-1 0 30,0 0-30,1 0 30,-1 0-30,1 26 44,-1-26-44,51 25 45,-76 1-44,25-26 28,26 0-29,0 0 0,76 25 31,-51-25-1,-25 0 1,-26 0-31,51 0 42,-25 0-43,50 0 46,-75 0-45,25 0 30,-26 0-30,26 0 45,25 0-45,0 0 44,-51 0-43,1 0-2,75 0 44,-25-25-42,26-1 27,25-25-27,-51 51 26,-26 0-27,1 0 29,51 0-29,-26-25 30,-25 25-31,-26 0 32,0 0-31,26 0 76,0 0-46,-26 0-29,1 0-2,-1 0 30,102 0-28,-51 0-2,76 0 45,0 0-44,-25 0 30,26 25-30,24-25 28,52 0-27,-52 26 27,-25-26-28,-50 0 30,25 0-31,0 0 31,-26 0-30,-25 0 30,26-26-30,-26 1 44,76 25-43,-50-25-2,329-51 45,-304 76-44,-76 0 2,152 0 39,-51 0-40,76 0 27,-75 0-27,-52 0 27,-50 25-28,0-25 28,25 25-28,51-25 30,50 26-30,-151-1 28,100 0-27,-100-25 28,25 0-29,-1 26 13,-24-26-13,50 0 29,-51 0-29,1 0 29,-1 0-29,26 0 30,25-51-30,-25 26 29,-1-26-29,-50 0 29,26-76-29,-26 26 29,-26-1-29,1 26 29,-51-25-28,25 75-2,26-50 28,-128-25-26,128 50 12,0 51-13,-128-102 30,77 52-30,-25 24 29,-229-126-29,102 101 30,-255 26-30,103-1 29,101 26-29,-153 0 28,153 0-28,-51 0 30,-25 102-30,76-26 30,51-25-30,75-26 30,-100 1-31,75-26 30,-76 25-29,178-25 0,-76 0 29,-26 0-29,153 0 0,-102 0 27,-127-25-26,102-1 27,-127 26-27,101 0 27,128 0-28,-1 0 28,-76 0 3,-76 0-31,76 0 29,-76 0-29,152 0 30,-101 0-30,76 0 28,0 0-28,-26 0 14,26 0-14,-127 51 29,76-26-29,-50 26 28,101-51-27,50 0 42,1 0-42,-1 0 43,1 0 1</inkml:trace>
    </iact:actionData>
  </iact:action>
  <iact:action type="add" startTime="58875">
    <iact:property name="dataType"/>
    <iact:actionData xml:id="d5">
      <inkml:trace xmlns:inkml="http://www.w3.org/2003/InkML" xml:id="stk5" contextRef="#ctx0" brushRef="#br0">14996 11242 0,'-25'0'125,"-26"0"-124,26 0 29,0 0-29,-1 0 59,1 0-28,25 25-1,-26 52-30,1-1 30,0-26-29,25-24 27,0 25-27,0-26 26,0 0-28,0 26 47,127 127-46,-102-77 30,0-101-29,1 26 43,-26-1-44,25 0 0,0-25 28,52 76-28,75 1 29,152-77-29,-75 0 29,202-51-29,-228 25 29,-51 26-29,330 0 30,203 0 15,-355 26-45,-177-1 30,176 1-30,-126-1 29,153 26-29,-204-26 30,76 0-30,-152 1 29,153-26-29,-153 25 0,0-25 29,51 26-29,-76-26 0,50 0 44,26 25-43,25-25-1,-76 0 28,77-25-28,75-52 13,-126 52-13,24 0 29,77-26-29,0 26 28,-101 25-28,50 0 29,-76 0-29,51 0 29,0-26-29,0 26 29,0 0-28,-51 0-2,102 0 45,228-76-44,-356 51 1,-24 25 41,101-26-42,25 1 30,-25-26 0,-51 0 2,-25 51 28,-26 0 2,26-50-32,-26 24 0,26-101 1,-26 26-1,-25 50 0,0 0 1,-25-50-1,-51 25 0,50 50-30,-101 1 29,51 25-30,-228 0 43,126 0-42,-152 0 45,254 0-44,25 0 27,26 0-27,0 0 75</inkml:trace>
    </iact:actionData>
  </iact:action>
</iact:actions>
</file>

<file path=ppt/ink/inkAction6.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8-07T18:05:14.663"/>
    </inkml:context>
    <inkml:brush xml:id="br0">
      <inkml:brushProperty name="width" value="0.05292" units="cm"/>
      <inkml:brushProperty name="height" value="0.05292" units="cm"/>
      <inkml:brushProperty name="color" value="#FF0000"/>
    </inkml:brush>
  </inkml:definitions>
  <iact:action type="add" startTime="23112">
    <iact:property name="dataType"/>
    <iact:actionData xml:id="d0">
      <inkml:trace xmlns:inkml="http://www.w3.org/2003/InkML" xml:id="stk0" contextRef="#ctx0" brushRef="#br0">15529 4847 0,'-76'0'73,"-76"-76"-41,-178-102-1,229 102-30,-204-51 29,204 76-29,-179-50 29,179 50-1,-153 26-28,0-1 31,204 26-1,-52 0 1,1 51 13,25 25-44,-51 102 31,51-26-1,50-127-30,1 77 29,25-51-29,0 50 30,0 1 14,25-26-44,1-76 43,-1 51-43,26-51 29,-1 50-29,1-24 44,0-1-44,-26 1 0,1-1 28,24 26-28,27-1 30,49 27-30,-75-27 13,25-24-13,0 24 29,-50-50-29,-1 26 44,51-1-14,-25 1-30,25-26 29,0 0-29,51 0 29,-101 0-29,50 0 0,-26 0 28,27 0-28,-27 25 27,77 0-27,25 1 29,1-26-29,-26 0 29,-51 0-29,25 25 30,-25-25-30,-50 0 0,126 0 29,-76 0-29,-25 25 29,0-25-28,-1 0 28,1 26-29,0-26 44,0 0-44,-26 0 14,0 0 46,1 0-59,-1 0 28,26-51-29,0 0 28,-26 1-28,0 50 29,-25-51-29,26 51 30,-26-76 63,50 25-93,-50 26 13,0-1-13,0 1 30,0-77-30,-50 26 28,50 51-28,-26-26 28,-24-25-28,24 25 30,1 26-30,-1-1 30,-24-24-30,-1 24 30,0-50-30,0 51 29,51-1-29,-25 1 30,0 25-29,-1 0 28,-24-51-29,24 26 44,1 25-44,-1-26 29,1 26 0,0 0-29,25-25 30,-26 25-1,-24 0 16,50-25-30,-26 25-15,1 0-1,-1 0 45,1 0 1</inkml:trace>
    </iact:actionData>
  </iact:action>
</iact:actions>
</file>

<file path=ppt/ink/inkAction7.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8-07T18:05:14.663"/>
    </inkml:context>
    <inkml:brush xml:id="br0">
      <inkml:brushProperty name="width" value="0.05292" units="cm"/>
      <inkml:brushProperty name="height" value="0.05292" units="cm"/>
      <inkml:brushProperty name="color" value="#FF0000"/>
    </inkml:brush>
  </inkml:definitions>
  <iact:action type="add" startTime="3131">
    <iact:property name="dataType"/>
    <iact:actionData xml:id="d0">
      <inkml:trace xmlns:inkml="http://www.w3.org/2003/InkML" xml:id="stk0" contextRef="#ctx0" brushRef="#br0">15986 11242 0,'-25'0'125,"-51"355"-94,-26-202 0,77-103 1,-26 52 11,51-26-42,0 0 1,-25 51 29,25-102-30,0 26 29,-26-26-1,26 102-28,76 76 44,-50-177-43,50 50 43,0-25-44,51-1 44,-102 1-43,1-51-2,75 51 44,51 0-43,1 25 29,24-25-29,-101-1 29,0-50-29,51 51 30,-51-26-30,51-25 28,127 51-28,-102-51 30,77 0-30,-1 26 30,0-1-30,-152-25 28,77 0-28,-103 0 0,-24 0 27,50 0-27,0-25 29,76 25-29,51-26 30,-50 26-30,24 0 29,-126 0-29,0 0 29,-1 0-29,27-76 30,126 0-30,76 51 30,-76-1-31,-102 26 31,-50 0-30,-26-25 29,1 25 2,-1-26-31,26-24 30,0 50-30,-1-76 29,-24 50-15,-26-25-13,0 26 27,0-26-28,0-25 29,25 25-29,26-25 29,-26 26-28,1 50 27,-26-26 48,76-25-76,-26-25 30,-24 76-30,-26-25 30,25-26-31,1-25 76,-1 51-75,0-26 29,1 25-29,-26 1 29,0-26-29,0 26 30,-26-26-30,-50-50 28,51 25-28,-26 25 0,26 51 28,-26-76-28,26 76 29,-1-26-29,-25 1 30,1-26-30,-1 26 29,0 25-28,26-26 27,-1 1-27,1 0 28,-26-1-29,26 26 30,25-25-1,-25 25-29,-1 0 46,1 0-46,-26-25 28,0 25-28,1-26 29,-1 1-29,0 25 30,51-26-30,-25 26 28,-51-25-28,-102-51 29,26 25-29,50 0 30,51 51-30,26 0 45,0 0-44,-51-25 27,25 25-28,-25-25 29,0 25-29,-1 0 29,-49 0-29,-1 0 0,25 0 29,1 0-29,50 0 0,26 0 42,-1 0-41,-25 0 28,-75 25-29,-1 0 28,-26-25-28,77 26 30,-25-26-30,-1 0 29,26 0-29,-25 0 29,50 0-29,26 0 29,-1 0-28,-25 0-2,-25 25 43,0 26-42,-51-26 30,51 1-30,25-26 29,26 25-28,-26-25 27,-25 0-27,-51 0 28,26 0-29,-26 25 29,-51-25-29,77 26 30,50-26-30,26 0 28,-1 0-26,1 25-3,-26-25 29,1 0 2,24 26-30,1-1 13,-1-25-13,-126 25 29,51-25-29,25 0 29</inkml:trace>
    </iact:actionData>
  </iact:action>
  <iact:action type="add" startTime="10109">
    <iact:property name="dataType"/>
    <iact:actionData xml:id="d1">
      <inkml:trace xmlns:inkml="http://www.w3.org/2003/InkML" xml:id="stk1" contextRef="#ctx0" brushRef="#br0">15225 11293 0,'0'0'0,"-26"-26"42,-24 1-41,24 25 107,-24 0-106,24 0-2,1 0 29,-26 0-27,0 0 27,26-25-27,0 25-2,-1 0 29,-25 0-28,-75 0 44,24 0-44,-50-26 29,76 26-29,25 0 29,0-25-30,26 25 155,-1 25-61,-50-25-93,51 51 29,0-51-29,25 25 29,0 1 17,-26-26 61,26 25-77,0 1-30,0-1 30,0 0 0,0 26 0,0-26-30,0 1 31,0 25-1,26-26-30,-1 0 28,0 1 1,1-1-28,-1 0 28,-25 1-29,51 25 45,-26-26-45,1 0 30,50 26 0,25 0 0,-75-51 2,24 51-2,1-51 0,0 25-30,0-25 29,-26 0 30,0 0-11,51 0-18,-50 0 0,-1 0 43,26 0-58,-26 0-15,26 0 29,25 0-29,-50 0 44,-1 0 49,0-25-93,1-1-1,-1 26 29,0-25-28,1-26 28,-1 51-27,-25-51 29,26 51-30,-1-50 29,0-1-29,1 0 28,-26 0-28,25 26 29,-25 0-29,0-1 45,0 1 1,0-1-15,0 1-31,-25 25 29,25-25-29,-26-1 29,1 26 1,25-25-30,-51 0 45,26 25-45,-1-26 44</inkml:trace>
    </iact:actionData>
  </iact:action>
  <iact:action type="add" startTime="18101">
    <iact:property name="dataType"/>
    <iact:actionData xml:id="d2">
      <inkml:trace xmlns:inkml="http://www.w3.org/2003/InkML" xml:id="stk2" contextRef="#ctx0" brushRef="#br0">5963 9973 0,'0'26'264,"0"-1"-233,-25 51 0,-1-76-30,26 51 29,0-26 2,0 1-1,-25-1 1,25 0 30,-25 1-31,-1-1 0,26 0-30,0 1 41,0-1-11,0 1-30,0-1 45,0 26-45,0-26 28,0 0-28,26 1 30,-1-1-30,0 1 43,1 24-43,24-24 29,-50-1-29,26 0 29,25 1-28,50 25 27,26-26-28,51-25 28,-102 0-28,-26 0 30,-24-25 76,-26-1-105,0-25 27,0-25-28,-26 0 29,26 25-29,-50-25 29,24 26-29,1-1 28,25 25-28,-25 1 0,25 0 29,-26-26-29,26 26 0,-25-26 28,-26 25-28,51 1 29,-51 0-29,26-1 29,-51 1-29,50 0 28,1 25-28,0 0 29,-26 0-29,26 0 28,-1 0-27,1 0 28,-26 0-29,26 25 28,-1 0 2,26 1 18,0-1-19,0 0 16</inkml:trace>
    </iact:actionData>
  </iact:action>
  <iact:action type="add" startTime="23393">
    <iact:property name="dataType"/>
    <iact:actionData xml:id="d3">
      <inkml:trace xmlns:inkml="http://www.w3.org/2003/InkML" xml:id="stk3" contextRef="#ctx0" brushRef="#br0">6471 11140 0,'-26'0'270</inkml:trace>
    </iact:actionData>
  </iact:action>
  <iact:action type="add" startTime="25153">
    <iact:property name="dataType"/>
    <iact:actionData xml:id="d4">
      <inkml:trace xmlns:inkml="http://www.w3.org/2003/InkML" xml:id="stk4" contextRef="#ctx0" brushRef="#br0">6394 11140 0,'-177'0'142,"50"51"-141,25-25 29,26-26-29,76 25 29,-25-25-29,-26 0 29,26 0-29,-26 25 29,26-25-29,-26 26-1,26-26 45,-1 0-44,1 0 29,-1 0-29,-75 0 29,25 0-29,0 0 29,-51 0-28,76 0 28,0 0-29,-50-26 28,-1 26-28,1-25 30,25 0-30,76-1 30,-51 1-30,51-1 29,0-24-28,0-1-2,-25 26 29,25-178-28,25 126 13,26 1-13,152-101 28,50 24-27,-24 52 28,-229 76 1,25 25 64,1 0-64,-1 25 0,0 26-29,1-51-2,-1 50 29,26 1-27,-26-25-1,1-1 28,-1 0-28,-25 1 28,25-1-28,26 26 29,0 0-29,25 50 30,-76-50-30,25 0 28,1-26-27,-1 26 27,26-51-28,-26 76 30,1-76-30,-1 25 75,-25 1-75,25-26 27,-25 25-26,26-25 27,24 25 49,1-25-76,-51 26-2,26-26 45,-1 0-44,-25 25 76,0 0-47,-25 1-28,-1-26 28,1 0-30,-229 127 31,127-127 0,102 0 13,76 0 49,-26 0-92</inkml:trace>
    </iact:actionData>
  </iact:action>
  <iact:action type="add" startTime="27309">
    <iact:property name="dataType"/>
    <iact:actionData xml:id="d5">
      <inkml:trace xmlns:inkml="http://www.w3.org/2003/InkML" xml:id="stk5" contextRef="#ctx0" brushRef="#br0">7156 9897 0,'0'25'48,"0"26"-47,0-25 28,0 50-27,50 0 28,-24 76-28,-26-127-2,0 77 29,51-1-28,-26-24 14,-25-27-14,25 1 13,1-26-13,-1 52 29,26-27-29,25 1 29,-51 0-29,178 50 29,-101 1-29,50-51 28,-50 25-27,50-51 28,279 77-29,-279-102 29,508 76-28,-406-76-2,-26 0 29,-25 0-27,-152 0-1,0-26 27,-1-24-27,-50-77 30,26-51-30,-26-50 29,0 75-29,-26 1 29,-24 0-29,-52 50 29,-75-50-29,24 25 30,1 26-30,-51-26 29,51 76-29,-51 26 29,51-1-29,25 26 29,-76 0-29,76 0 0,25 0 27,26 0-27,26 0 29,-27 0-29,-49 26 28,-1-1-27,-26 26 28,52-26-29,50 1 30,26-1 15,-1 0-45,1 1 44,0 25 2,-1-51-16,26 25-30,0 0 29,0 1-29,0 50 28,0-51-28,0 1 30</inkml:trace>
    </iact:actionData>
  </iact:action>
  <iact:action type="add" startTime="31559">
    <iact:property name="dataType"/>
    <iact:actionData xml:id="d6">
      <inkml:trace xmlns:inkml="http://www.w3.org/2003/InkML" xml:id="stk6" contextRef="#ctx0" brushRef="#br0">5405 10252 0,'-26'76'281,"26"-25"-280,0-25 61,0 24-61,0-24 29,0-1-29,0 51 44,26-50-43,-1-1 27,-25 0 63,0 1-60,26-26-31,-1 0 44,0-26-44,1-24 29,-26 24 126,0 1-155,0-1 28,0 1-27,0 0 27,0-1-28,0 1 30,-26 25 0,26-25-29,0-26 42,-25 51-42,25-26-2,0 1 59,0 50 5,-25-25-34,25 26-6</inkml:trace>
    </iact:actionData>
  </iact:action>
  <iact:action type="add" startTime="33173">
    <iact:property name="dataType"/>
    <iact:actionData xml:id="d7">
      <inkml:trace xmlns:inkml="http://www.w3.org/2003/InkML" xml:id="stk7" contextRef="#ctx0" brushRef="#br0">5532 11064 0</inkml:trace>
    </iact:actionData>
  </iact:action>
  <iact:action type="add" startTime="33901">
    <iact:property name="dataType"/>
    <iact:actionData xml:id="d8">
      <inkml:trace xmlns:inkml="http://www.w3.org/2003/InkML" xml:id="stk8" contextRef="#ctx0" brushRef="#br0">8120 10252 0,'0'51'201,"-102"76"-200,52-76 29,24-1-29,26-24 107,0 25-107,0-26 76,102 102-30,-102-102-16,25-25-30,-25-25 152,-25-1-43,25 1-109</inkml:trace>
    </iact:actionData>
  </iact:action>
</iact:actions>
</file>

<file path=ppt/ink/inkAction8.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8-07T18:05:14.663"/>
    </inkml:context>
    <inkml:brush xml:id="br0">
      <inkml:brushProperty name="width" value="0.05292" units="cm"/>
      <inkml:brushProperty name="height" value="0.05292" units="cm"/>
      <inkml:brushProperty name="color" value="#FF0000"/>
    </inkml:brush>
  </inkml:definitions>
  <iact:action type="add" startTime="8872">
    <iact:property name="dataType"/>
    <iact:actionData xml:id="d0">
      <inkml:trace xmlns:inkml="http://www.w3.org/2003/InkML" xml:id="stk0" contextRef="#ctx0" brushRef="#br0">11038 7841 0,'-51'0'408,"0"0"-407,-202 51 29,24-25-29,-151 50 42,354-76-24,26-153 40,51-50-58,0 102 29,25-1-29,76 1 30,26-51-30,-77 75 29,-25 52-29,77 50 45,-52 52-45,51 75 45,-152-127-45,51 102 44,-25-76-44,-1 0 29,0-26-29,1 26 44,-26-26-43,0 1 27,0-1-28,0 26 60,0-1-30,-26-24-30,1-1 45,-26 26-46,26 25 31,-1-76-30</inkml:trace>
    </iact:actionData>
  </iact:action>
  <iact:action type="add" startTime="11511">
    <iact:property name="dataType"/>
    <iact:actionData xml:id="d1">
      <inkml:trace xmlns:inkml="http://www.w3.org/2003/InkML" xml:id="stk1" contextRef="#ctx0" brushRef="#br0">11089 10125 0,'-26'0'82,"-507"102"-51,280-51 1,177-26-1,76 26-1,0 0-29,0 75 43,50 1-43,128 127 31,-127-229-3,126 77-27,280-102 43,-152 0-44,-52-127 43,-227 102-43,24-102 29,-50-76-29,0 177 0,0-75 28,0 25-28,26 50 13,-1 1-13,-25 0 46,0-1-18,-76 1-29</inkml:trace>
    </iact:actionData>
  </iact:action>
</iact:actions>
</file>

<file path=ppt/ink/inkAction9.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4-08-07T18:05:14.663"/>
    </inkml:context>
    <inkml:brush xml:id="br0">
      <inkml:brushProperty name="width" value="0.05292" units="cm"/>
      <inkml:brushProperty name="height" value="0.05292" units="cm"/>
      <inkml:brushProperty name="color" value="#FF0000"/>
    </inkml:brush>
  </inkml:definitions>
  <iact:action type="add" startTime="2062">
    <iact:property name="dataType"/>
    <iact:actionData xml:id="d0">
      <inkml:trace xmlns:inkml="http://www.w3.org/2003/InkML" xml:id="stk0" contextRef="#ctx0" brushRef="#br0">1116 5329 0,'-50'0'159,"-1"51"-158,-152 304 29,101-177-29,1 50 31,101-202-31,0-1 28,0 0 1,-25 51-28,25-50-1,0 25 28,-26-1-28,26 1 14,0-26 16,0 1-30,26 25 28,24 101-27,26-101 27,51 101-28,-76-101 29,177 101-29,26-101 29,127-1-29,-305-50 29,228 51-29,-227-51 0,-1 0 29,152 0-29,-177 0 0,0 0 27,152 0-27,50 0 29,-50 0-29,279 0 29,-25 0-29,-25-25 28,50-51-28,76 50 29,-127 26-28,77 0 28,-229 0-29,-51 0 29,1 76-29,-52-50 0,-24 25 29,75-1-29,0-24 0,-126-1 27,431-25-26,-432 0 11,178 0-11,178 0 27,-254 0-28,101 0 29,-75 0-29,50 0 30,76 0-30,-25-25 29,51-26-29,-102 0 29,76 0-29,-304 51 29,253-50-28,-228 50-2,51-26 29,203-50-27,-254 51-2,356-51 30,-204 50 16,178-75-45,51-77 30,-254 127-1,0-76 3,-127 77-2,0 50 12,26 0-42,-1-26 28,-50 26-27,101-25 27,51 25-28,-51-25 28,-126-1-27,-1 26 44,26-76 0,-26-25-45,-25 24 30,0 1-30,-25 0 29,-51-102-29,0 102 29,-1-51-29,1 51 28,-25-25-27,50 50 27,-50 0-28,50 26 45,0-26-44,-25 26 28,25-1-29,-25 1 29,0 25-29,51-25 0,-52 25 28,-24-26-28,-26 1 29,-76-26-29,76 51 29,-203-51-28,-304 1 28,279 24-29,202 1 29,52 25-29,-26 0 28,-25-25-28,-77-1 29,-151 26-29,304 0 29,-229 0-29,102 0 0,152 0 27,-253 0-27,76 0 29,-102 0-29,-51 0 30,-253 0-30,152 0 30,-178 0-30,76 0 29,-101 0-29,51 0 29,-1 0-29,331 0 29,76 0-29,-77 26 28,178-26-27,-25 25-2,25-25 29,26 25-28,-1-25 13,51 26-13,-101-26 30,25 25-31,26-25 31,-26 0-29,-25 25 28,-1 1-29,-75 25 29,-26-26-29,-25 0 28,76 1-28,51-26 29,50 25-29,26-25 29,-76 25-28,101-25-2,-152 26 43,0-1-42,26-25 30,24 26-30,103-26 29,-1 0-29,25 0 30,1 0-30,0 0 44,-1 0-13,1 0 14,0 0-15,-1 0-1,1 0 33</inkml:trace>
    </iact:actionData>
  </iact:action>
  <iact:action type="add" startTime="6452">
    <iact:property name="dataType"/>
    <iact:actionData xml:id="d1">
      <inkml:trace xmlns:inkml="http://www.w3.org/2003/InkML" xml:id="stk1" contextRef="#ctx0" brushRef="#br0">1167 8070 0,'26'51'161,"-1"278"-160,0-75 28,1-127-28,-1-51 29,-25-50-29,0-1 0,0 0 28,102 178-27,-52-76-1,52 51 27,-1 50-26,102 128 28,-101-229-29,-51-26 29,-1-25-29,-24 51 28,24-76-28,52 76 29,-77-77-29,-25-24 30,51-1-1,0 77-29,-26-77 0,77 127 29,151 26-28,-202-127-2,127 76 29,50-26-27,-152-75-1,-25-1 28,177 0-28,26 1 29,279-26-29,-25 0 29,-77-102-29,178-25 29,-25-76-28,-280 76 28,-101 51-29,-25 0 29,25-25-29,-26 24 30,1 1-30,-102 76 29,-51-25-29,128 50 28,24 1-28,77 50 0,-153-76 28,483 25-28,76 26 29,-203-51-29,253 51 30,26 25-30,76-51 30,-25 26-30,151-51 29,27 0-29,202-25 28,-254 25-28,-101-77 29,-76-49-29,-51 24 30,26 1-29,50 50 27,0 25-28,-304 1 29,-203 0-28,-153-1-2,128 26 44,-128-25-43,77 0 29,-77-52-28,-75 27 27,-26-153-28,-26 50 29,1 1-29,-77-26 29,-75-101-29,-128-177 29,-75 24-29,151 254 29,153 102-28,0 26-2,25-1 29,-50-25-28,-1 0 14,-25-51-14,-50 0 13,-102 0-13,-330-127 29,76 127-29,-254 26 31,254 50-2,-761 26 1,482 25 0,660 25-30,-254 26 29,203-1-29,-660-50 29,-532 51 14,735 0-43,-457 25 44,635-25-44,-736-26 44,914 1-43,-77-26-2,-202 0 45,75 0-44,51 0 29,-50 0-29,-1 0 28,-50 0-28,76 50 30,-102 1-30,-101 51 30,-51-26-30,26 0 30,-102 25-30,381-75 29,75-26-29,128 25 29,0-25-29,101 0 30,-51 26-31,-25 24 31,25 1-30,1 0 44,126-26-43,26-25-2,-1 0 29,26 26 79</inkml:trace>
    </iact:actionData>
  </iact:action>
</iact:action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7fb402c48e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7fb402c48e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The </a:t>
            </a:r>
            <a:r>
              <a:rPr lang="en-US" b="1" dirty="0" err="1"/>
              <a:t>get_obj_tracks</a:t>
            </a:r>
            <a:r>
              <a:rPr lang="en-US" b="1" dirty="0"/>
              <a:t> function is responsible for processing a sequence of video frames to detect and track objects (players, referees, and the ball) within the scene.</a:t>
            </a:r>
            <a:endParaRPr lang="en-US" dirty="0"/>
          </a:p>
          <a:p>
            <a:r>
              <a:rPr lang="en-US" dirty="0"/>
              <a:t>It begins by detecting objects in each frame using the </a:t>
            </a:r>
            <a:r>
              <a:rPr lang="en-US" dirty="0" err="1"/>
              <a:t>detect_frames</a:t>
            </a:r>
            <a:r>
              <a:rPr lang="en-US" dirty="0"/>
              <a:t> function (assumed to be defined elsewhere). Subsequently, it initializes empty lists to store tracking data for each object category.</a:t>
            </a:r>
          </a:p>
          <a:p>
            <a:r>
              <a:rPr lang="en-US" dirty="0"/>
              <a:t>For each frame, the detected objects are converted into a suitable format for the tracking algorithm. The function then employs an object tracker to associate detections across frames, forming object tracks.</a:t>
            </a:r>
          </a:p>
          <a:p>
            <a:r>
              <a:rPr lang="en-US" dirty="0"/>
              <a:t>To categorize detected objects, the function assigns them to respective categories (players, referees, or ball) based on their class labels. A special case is handled for goalkeepers, which are classified as players for tracking purposes.</a:t>
            </a:r>
          </a:p>
          <a:p>
            <a:r>
              <a:rPr lang="en-US" dirty="0"/>
              <a:t>The function introduces a Kalman filter for ball tracking, predicting ball positions based on previous measurements and updating the predictions with current detections. This helps in smoothing ball trajectories and improving tracking accuracy.</a:t>
            </a:r>
          </a:p>
          <a:p>
            <a:r>
              <a:rPr lang="en-US" dirty="0"/>
              <a:t>Finally, the function returns a structured output containing tracked objects and their attributes, including bounding boxes and, in the case of the ball, Kalman filter-based positions.</a:t>
            </a:r>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f0ea7f503f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f0ea7f503f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7fb402c48e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7fb402c48e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7fb402c48e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7fb402c48e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7fb402c48e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7fb402c48e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r>
              <a:rPr lang="en-US" sz="1800" b="1" i="0" u="none" strike="noStrike" dirty="0">
                <a:solidFill>
                  <a:srgbClr val="000000"/>
                </a:solidFill>
                <a:effectLst/>
                <a:latin typeface="Times New Roman" panose="02020603050405020304" pitchFamily="18" charset="0"/>
              </a:rPr>
              <a:t>View Transformer Code:</a:t>
            </a:r>
            <a:br>
              <a:rPr lang="en-US" sz="1800" b="1" i="0" u="none" strike="noStrike" dirty="0">
                <a:solidFill>
                  <a:srgbClr val="000000"/>
                </a:solidFill>
                <a:effectLst/>
                <a:latin typeface="Times New Roman" panose="02020603050405020304" pitchFamily="18" charset="0"/>
              </a:rPr>
            </a:br>
            <a:r>
              <a:rPr lang="en-US" sz="1800" b="0" i="0" u="none" strike="noStrike" dirty="0">
                <a:solidFill>
                  <a:srgbClr val="000000"/>
                </a:solidFill>
                <a:effectLst/>
                <a:latin typeface="Times New Roman" panose="02020603050405020304" pitchFamily="18" charset="0"/>
              </a:rPr>
              <a:t>The </a:t>
            </a:r>
            <a:r>
              <a:rPr lang="en-US" sz="1800" b="0" i="0" u="none" strike="noStrike" dirty="0" err="1">
                <a:solidFill>
                  <a:srgbClr val="188038"/>
                </a:solidFill>
                <a:effectLst/>
                <a:latin typeface="Roboto Mono" panose="020F0502020204030204" pitchFamily="49" charset="0"/>
              </a:rPr>
              <a:t>ViewTransformer</a:t>
            </a:r>
            <a:r>
              <a:rPr lang="en-US" sz="1800" b="0" i="0" u="none" strike="noStrike" dirty="0">
                <a:solidFill>
                  <a:srgbClr val="000000"/>
                </a:solidFill>
                <a:effectLst/>
                <a:latin typeface="Times New Roman" panose="02020603050405020304" pitchFamily="18" charset="0"/>
              </a:rPr>
              <a:t> class is designed to transform points from pixel coordinates in an image to coordinates on a defined football field. This is useful for tasks like calculating player positions, distances, and speeds on the actual field.</a:t>
            </a:r>
            <a:br>
              <a:rPr lang="en-US" b="0" dirty="0">
                <a:effectLst/>
              </a:rPr>
            </a:br>
            <a:r>
              <a:rPr lang="en-US" sz="1800" b="1" i="0" u="none" strike="noStrike" dirty="0">
                <a:solidFill>
                  <a:srgbClr val="000000"/>
                </a:solidFill>
                <a:effectLst/>
                <a:latin typeface="Times New Roman" panose="02020603050405020304" pitchFamily="18" charset="0"/>
              </a:rPr>
              <a:t>The class provides methods to:</a:t>
            </a:r>
            <a:endParaRPr lang="en-US" b="0" dirty="0">
              <a:effectLst/>
            </a:endParaRPr>
          </a:p>
          <a:p>
            <a:pPr rtl="0" fontAlgn="base">
              <a:spcBef>
                <a:spcPts val="120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Define a perspective transformation based on image and real-world coordinates.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Transform individual points from image to real-world coordinates.</a:t>
            </a:r>
          </a:p>
          <a:p>
            <a:pPr rtl="0" fontAlgn="base">
              <a:spcBef>
                <a:spcPts val="0"/>
              </a:spcBef>
              <a:spcAft>
                <a:spcPts val="120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Apply the transformation to a set of tracks, adding transformed positions to the track data.</a:t>
            </a:r>
          </a:p>
          <a:p>
            <a:pPr marL="158750" indent="0" rtl="0">
              <a:spcBef>
                <a:spcPts val="1200"/>
              </a:spcBef>
              <a:spcAft>
                <a:spcPts val="1200"/>
              </a:spcAft>
              <a:buNone/>
            </a:pPr>
            <a:br>
              <a:rPr lang="en-US" b="0" dirty="0">
                <a:effectLst/>
              </a:rPr>
            </a:b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7fb402c48e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7fb402c48e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1200"/>
              </a:spcBef>
              <a:spcAft>
                <a:spcPts val="1200"/>
              </a:spcAft>
            </a:pPr>
            <a:r>
              <a:rPr lang="en-US" sz="1100" b="1" i="0" u="none" strike="noStrike" dirty="0">
                <a:solidFill>
                  <a:srgbClr val="000000"/>
                </a:solidFill>
                <a:effectLst/>
                <a:latin typeface="Times New Roman" panose="02020603050405020304" pitchFamily="18" charset="0"/>
              </a:rPr>
              <a:t>KMEANS:</a:t>
            </a:r>
            <a:br>
              <a:rPr lang="en-US" sz="1100" b="1" i="0" u="none" strike="noStrike" dirty="0">
                <a:solidFill>
                  <a:srgbClr val="000000"/>
                </a:solidFill>
                <a:effectLst/>
                <a:latin typeface="Times New Roman" panose="02020603050405020304" pitchFamily="18" charset="0"/>
              </a:rPr>
            </a:br>
            <a:r>
              <a:rPr lang="en-US" sz="1100" b="0" i="0" u="none" strike="noStrike" dirty="0">
                <a:solidFill>
                  <a:srgbClr val="000000"/>
                </a:solidFill>
                <a:effectLst/>
                <a:latin typeface="Times New Roman" panose="02020603050405020304" pitchFamily="18" charset="0"/>
              </a:rPr>
              <a:t>The </a:t>
            </a:r>
            <a:r>
              <a:rPr lang="en-US" sz="1100" b="0" i="0" u="none" strike="noStrike" dirty="0" err="1">
                <a:solidFill>
                  <a:srgbClr val="188038"/>
                </a:solidFill>
                <a:effectLst/>
                <a:latin typeface="Roboto Mono" panose="020F0502020204030204" pitchFamily="49" charset="0"/>
              </a:rPr>
              <a:t>TeamAssigner</a:t>
            </a:r>
            <a:r>
              <a:rPr lang="en-US" sz="1100" b="0" i="0" u="none" strike="noStrike" dirty="0">
                <a:solidFill>
                  <a:srgbClr val="000000"/>
                </a:solidFill>
                <a:effectLst/>
                <a:latin typeface="Times New Roman" panose="02020603050405020304" pitchFamily="18" charset="0"/>
              </a:rPr>
              <a:t> class is designed to determine the team affiliation of players in a football game based on their jersey colors.</a:t>
            </a:r>
            <a:r>
              <a:rPr lang="en-US" sz="1100" b="0" i="0" u="none" strike="noStrike" dirty="0">
                <a:solidFill>
                  <a:srgbClr val="000000"/>
                </a:solidFill>
                <a:effectLst/>
                <a:latin typeface="Arial"/>
              </a:rPr>
              <a:t> </a:t>
            </a:r>
            <a:r>
              <a:rPr lang="en-US" sz="1100" b="0" i="0" u="none" strike="noStrike" dirty="0">
                <a:solidFill>
                  <a:srgbClr val="000000"/>
                </a:solidFill>
                <a:effectLst/>
                <a:latin typeface="Times New Roman" panose="02020603050405020304" pitchFamily="18" charset="0"/>
              </a:rPr>
              <a:t>It employs a color-based approach, using K-Means clustering to identify dominant colors within player bounding boxes. By analyzing the upper half of player images, the code isolates jersey colors and assigns players to teams based on color similarity. The class maintains a dictionary to store player-team mappings, improving efficiency for subsequent player assignments.</a:t>
            </a:r>
            <a:endParaRPr lang="en-US" b="0" dirty="0">
              <a:effectLst/>
            </a:endParaRPr>
          </a:p>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f0ea7f503f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2f0ea7f503f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7fb402c48e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27fb402c48e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27fb402c48e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27fb402c48e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27fb402c48e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27fb402c48e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f0ea7f503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f0ea7f503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7fb402c48e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7fb402c48e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f0ea7f503f_0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f0ea7f503f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f0ea7f503f_0_8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f0ea7f503f_0_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f0ea7f503f_0_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f0ea7f503f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7fb402c48e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7fb402c48e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2f0ea7f503f_0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2f0ea7f503f_0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7fb402c48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7fb402c48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7fb402c48e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7fb402c48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7fb402c48e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7fb402c48e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7fb402c48e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7fb402c48e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p2"/>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p2"/>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4" name="Google Shape;14;p2"/>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p3"/>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p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3.xml"/><Relationship Id="rId7" Type="http://schemas.microsoft.com/office/2011/relationships/inkAction" Target="../ink/inkAction5.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0.xml"/><Relationship Id="rId9"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slideLayout" Target="../slideLayouts/slideLayout3.xml"/><Relationship Id="rId7" Type="http://schemas.microsoft.com/office/2011/relationships/inkAction" Target="../ink/inkAction6.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notesSlide" Target="../notesSlides/notesSlide14.xml"/><Relationship Id="rId9"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2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png"/><Relationship Id="rId5" Type="http://schemas.openxmlformats.org/officeDocument/2006/relationships/image" Target="../media/image25.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27.png"/><Relationship Id="rId2" Type="http://schemas.openxmlformats.org/officeDocument/2006/relationships/audio" Target="../media/media19.m4a"/><Relationship Id="rId1" Type="http://schemas.microsoft.com/office/2007/relationships/media" Target="../media/media19.m4a"/><Relationship Id="rId6" Type="http://schemas.microsoft.com/office/2011/relationships/inkAction" Target="../ink/inkAction7.xml"/><Relationship Id="rId5" Type="http://schemas.openxmlformats.org/officeDocument/2006/relationships/image" Target="../media/image26.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29.png"/><Relationship Id="rId2" Type="http://schemas.openxmlformats.org/officeDocument/2006/relationships/audio" Target="../media/media20.m4a"/><Relationship Id="rId1" Type="http://schemas.microsoft.com/office/2007/relationships/media" Target="../media/media20.m4a"/><Relationship Id="rId6" Type="http://schemas.microsoft.com/office/2011/relationships/inkAction" Target="../ink/inkAction8.xml"/><Relationship Id="rId5" Type="http://schemas.openxmlformats.org/officeDocument/2006/relationships/image" Target="../media/image28.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30.png"/><Relationship Id="rId2" Type="http://schemas.openxmlformats.org/officeDocument/2006/relationships/audio" Target="../media/media22.m4a"/><Relationship Id="rId1" Type="http://schemas.microsoft.com/office/2007/relationships/media" Target="../media/media22.m4a"/><Relationship Id="rId6" Type="http://schemas.microsoft.com/office/2011/relationships/inkAction" Target="../ink/inkAction9.xml"/><Relationship Id="rId5" Type="http://schemas.openxmlformats.org/officeDocument/2006/relationships/hyperlink" Target="https://www.youtube.com/watch?v=neBZ6huolkg" TargetMode="External"/><Relationship Id="rId4"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3.xml"/><Relationship Id="rId7" Type="http://schemas.microsoft.com/office/2011/relationships/inkAction" Target="../ink/inkAction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6.xml"/><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microsoft.com/office/2011/relationships/inkAction" Target="../ink/inkAction2.xml"/><Relationship Id="rId3" Type="http://schemas.openxmlformats.org/officeDocument/2006/relationships/slideLayout" Target="../slideLayouts/slideLayout3.xml"/><Relationship Id="rId7" Type="http://schemas.openxmlformats.org/officeDocument/2006/relationships/image" Target="../media/image8.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png"/><Relationship Id="rId4" Type="http://schemas.openxmlformats.org/officeDocument/2006/relationships/notesSlide" Target="../notesSlides/notesSlide7.xml"/><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11.png"/><Relationship Id="rId2" Type="http://schemas.openxmlformats.org/officeDocument/2006/relationships/audio" Target="../media/media8.m4a"/><Relationship Id="rId1" Type="http://schemas.microsoft.com/office/2007/relationships/media" Target="../media/media8.m4a"/><Relationship Id="rId6" Type="http://schemas.microsoft.com/office/2011/relationships/inkAction" Target="../ink/inkAction3.xml"/><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13.png"/><Relationship Id="rId2" Type="http://schemas.openxmlformats.org/officeDocument/2006/relationships/audio" Target="../media/media9.m4a"/><Relationship Id="rId1" Type="http://schemas.microsoft.com/office/2007/relationships/media" Target="../media/media9.m4a"/><Relationship Id="rId6" Type="http://schemas.microsoft.com/office/2011/relationships/inkAction" Target="../ink/inkAction4.xml"/><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Football Soccer Analyzer</a:t>
            </a:r>
            <a:endParaRPr/>
          </a:p>
        </p:txBody>
      </p:sp>
      <p:sp>
        <p:nvSpPr>
          <p:cNvPr id="64" name="Google Shape;64;p13"/>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By Gensik Rubio</a:t>
            </a:r>
            <a:endParaRPr/>
          </a:p>
        </p:txBody>
      </p:sp>
      <p:pic>
        <p:nvPicPr>
          <p:cNvPr id="15" name="Audio 14">
            <a:hlinkClick r:id="" action="ppaction://media"/>
            <a:extLst>
              <a:ext uri="{FF2B5EF4-FFF2-40B4-BE49-F238E27FC236}">
                <a16:creationId xmlns:a16="http://schemas.microsoft.com/office/drawing/2014/main" id="{6D85CF8D-6D4A-96A7-0E6A-7868A1AF284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041"/>
    </mc:Choice>
    <mc:Fallback>
      <p:transition spd="slow" advTm="7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Tracking and Annotation</a:t>
            </a:r>
            <a:endParaRPr/>
          </a:p>
        </p:txBody>
      </p:sp>
      <p:pic>
        <p:nvPicPr>
          <p:cNvPr id="121" name="Google Shape;121;p22"/>
          <p:cNvPicPr preferRelativeResize="0"/>
          <p:nvPr/>
        </p:nvPicPr>
        <p:blipFill>
          <a:blip r:embed="rId5">
            <a:alphaModFix/>
          </a:blip>
          <a:stretch>
            <a:fillRect/>
          </a:stretch>
        </p:blipFill>
        <p:spPr>
          <a:xfrm>
            <a:off x="387888" y="1372650"/>
            <a:ext cx="4480869" cy="3694575"/>
          </a:xfrm>
          <a:prstGeom prst="rect">
            <a:avLst/>
          </a:prstGeom>
          <a:noFill/>
          <a:ln>
            <a:noFill/>
          </a:ln>
        </p:spPr>
      </p:pic>
      <p:pic>
        <p:nvPicPr>
          <p:cNvPr id="122" name="Google Shape;122;p22"/>
          <p:cNvPicPr preferRelativeResize="0"/>
          <p:nvPr/>
        </p:nvPicPr>
        <p:blipFill>
          <a:blip r:embed="rId6">
            <a:alphaModFix/>
          </a:blip>
          <a:stretch>
            <a:fillRect/>
          </a:stretch>
        </p:blipFill>
        <p:spPr>
          <a:xfrm>
            <a:off x="4999406" y="1680613"/>
            <a:ext cx="3970443" cy="3078662"/>
          </a:xfrm>
          <a:prstGeom prst="rect">
            <a:avLst/>
          </a:prstGeom>
          <a:noFill/>
          <a:ln>
            <a:noFill/>
          </a:ln>
        </p:spPr>
      </p:pic>
      <mc:AlternateContent xmlns:mc="http://schemas.openxmlformats.org/markup-compatibility/2006">
        <mc:Choice xmlns:p14="http://schemas.microsoft.com/office/powerpoint/2010/main" xmlns:iact="http://schemas.microsoft.com/office/powerpoint/2014/inkAction" Requires="p14 iact">
          <p:contentPart p14:bwMode="auto" r:id="rId7">
            <p14:nvContentPartPr>
              <p14:cNvPr id="3" name="Ink 2">
                <a:extLst>
                  <a:ext uri="{FF2B5EF4-FFF2-40B4-BE49-F238E27FC236}">
                    <a16:creationId xmlns:a16="http://schemas.microsoft.com/office/drawing/2014/main" id="{3A1E332A-3EBF-6C72-BCE9-C442BAF55E66}"/>
                  </a:ext>
                </a:extLst>
              </p14:cNvPr>
              <p14:cNvContentPartPr/>
              <p14:nvPr>
                <p:extLst>
                  <p:ext uri="{42D2F446-02D8-4167-A562-619A0277C38B}">
                    <p15:isNarration xmlns:p15="http://schemas.microsoft.com/office/powerpoint/2012/main" val="1"/>
                  </p:ext>
                </p:extLst>
              </p14:nvPr>
            </p14:nvContentPartPr>
            <p14:xfrm>
              <a:off x="639360" y="1662480"/>
              <a:ext cx="8176320" cy="2796120"/>
            </p14:xfrm>
          </p:contentPart>
        </mc:Choice>
        <mc:Fallback>
          <p:pic>
            <p:nvPicPr>
              <p:cNvPr id="3" name="Ink 2">
                <a:extLst>
                  <a:ext uri="{FF2B5EF4-FFF2-40B4-BE49-F238E27FC236}">
                    <a16:creationId xmlns:a16="http://schemas.microsoft.com/office/drawing/2014/main" id="{3A1E332A-3EBF-6C72-BCE9-C442BAF55E66}"/>
                  </a:ext>
                </a:extLst>
              </p:cNvPr>
              <p:cNvPicPr>
                <a:picLocks noGrp="1" noRot="1" noChangeAspect="1" noMove="1" noResize="1" noEditPoints="1" noAdjustHandles="1" noChangeArrowheads="1" noChangeShapeType="1"/>
              </p:cNvPicPr>
              <p:nvPr/>
            </p:nvPicPr>
            <p:blipFill>
              <a:blip r:embed="rId8"/>
              <a:stretch>
                <a:fillRect/>
              </a:stretch>
            </p:blipFill>
            <p:spPr>
              <a:xfrm>
                <a:off x="630000" y="1653120"/>
                <a:ext cx="8195040" cy="2814840"/>
              </a:xfrm>
              <a:prstGeom prst="rect">
                <a:avLst/>
              </a:prstGeom>
            </p:spPr>
          </p:pic>
        </mc:Fallback>
      </mc:AlternateContent>
      <p:pic>
        <p:nvPicPr>
          <p:cNvPr id="5" name="Audio 4">
            <a:hlinkClick r:id="" action="ppaction://media"/>
            <a:extLst>
              <a:ext uri="{FF2B5EF4-FFF2-40B4-BE49-F238E27FC236}">
                <a16:creationId xmlns:a16="http://schemas.microsoft.com/office/drawing/2014/main" id="{DCFACEFD-90BD-507A-32D8-B9978647E396}"/>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66323"/>
    </mc:Choice>
    <mc:Fallback>
      <p:transition spd="slow" advTm="663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md type="call" cmd="playFrom(0.0)">
                                      <p:cBhvr>
                                        <p:cTn id="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Kalman Filter Integration for Ball Tracking</a:t>
            </a:r>
            <a:endParaRPr/>
          </a:p>
        </p:txBody>
      </p:sp>
      <p:sp>
        <p:nvSpPr>
          <p:cNvPr id="128" name="Google Shape;128;p23"/>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Description: </a:t>
            </a:r>
            <a:r>
              <a:rPr lang="en"/>
              <a:t>The Kalman filter is used to predict and smooth the ball’s trajectory, reducing the impact of noise and irregularities in ball movement data.</a:t>
            </a:r>
            <a:endParaRPr/>
          </a:p>
          <a:p>
            <a:pPr marL="0" lvl="0" indent="0" algn="l" rtl="0">
              <a:spcBef>
                <a:spcPts val="1200"/>
              </a:spcBef>
              <a:spcAft>
                <a:spcPts val="0"/>
              </a:spcAft>
              <a:buNone/>
            </a:pPr>
            <a:r>
              <a:rPr lang="en" b="1"/>
              <a:t>Benefits:</a:t>
            </a:r>
            <a:endParaRPr b="1"/>
          </a:p>
          <a:p>
            <a:pPr marL="457200" lvl="0" indent="-342900" algn="l" rtl="0">
              <a:spcBef>
                <a:spcPts val="1200"/>
              </a:spcBef>
              <a:spcAft>
                <a:spcPts val="0"/>
              </a:spcAft>
              <a:buSzPts val="1800"/>
              <a:buChar char="●"/>
            </a:pPr>
            <a:r>
              <a:rPr lang="en" b="1"/>
              <a:t>Prediction: </a:t>
            </a:r>
            <a:r>
              <a:rPr lang="en"/>
              <a:t>Estimates future positions based on current state and dynamics.</a:t>
            </a:r>
            <a:endParaRPr/>
          </a:p>
          <a:p>
            <a:pPr marL="457200" lvl="0" indent="-342900" algn="l" rtl="0">
              <a:spcBef>
                <a:spcPts val="0"/>
              </a:spcBef>
              <a:spcAft>
                <a:spcPts val="0"/>
              </a:spcAft>
              <a:buSzPts val="1800"/>
              <a:buChar char="●"/>
            </a:pPr>
            <a:r>
              <a:rPr lang="en" b="1"/>
              <a:t>Smoothing: </a:t>
            </a:r>
            <a:r>
              <a:rPr lang="en"/>
              <a:t>Reduces the effect of measurement noise.</a:t>
            </a:r>
            <a:endParaRPr/>
          </a:p>
          <a:p>
            <a:pPr marL="0" lvl="0" indent="0" algn="l" rtl="0">
              <a:spcBef>
                <a:spcPts val="1200"/>
              </a:spcBef>
              <a:spcAft>
                <a:spcPts val="1200"/>
              </a:spcAft>
              <a:buNone/>
            </a:pPr>
            <a:endParaRPr/>
          </a:p>
        </p:txBody>
      </p:sp>
      <p:pic>
        <p:nvPicPr>
          <p:cNvPr id="3" name="Audio 2">
            <a:hlinkClick r:id="" action="ppaction://media"/>
            <a:extLst>
              <a:ext uri="{FF2B5EF4-FFF2-40B4-BE49-F238E27FC236}">
                <a16:creationId xmlns:a16="http://schemas.microsoft.com/office/drawing/2014/main" id="{B67A1564-103A-CA51-826B-C29F8755F5B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3108"/>
    </mc:Choice>
    <mc:Fallback>
      <p:transition spd="slow" advTm="23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333525" y="197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Initializing and Running Kalman Filters</a:t>
            </a:r>
            <a:endParaRPr/>
          </a:p>
        </p:txBody>
      </p:sp>
      <p:pic>
        <p:nvPicPr>
          <p:cNvPr id="134" name="Google Shape;134;p24"/>
          <p:cNvPicPr preferRelativeResize="0"/>
          <p:nvPr/>
        </p:nvPicPr>
        <p:blipFill>
          <a:blip r:embed="rId5">
            <a:alphaModFix/>
          </a:blip>
          <a:stretch>
            <a:fillRect/>
          </a:stretch>
        </p:blipFill>
        <p:spPr>
          <a:xfrm>
            <a:off x="1597125" y="2675875"/>
            <a:ext cx="5340751" cy="2474974"/>
          </a:xfrm>
          <a:prstGeom prst="rect">
            <a:avLst/>
          </a:prstGeom>
          <a:noFill/>
          <a:ln>
            <a:noFill/>
          </a:ln>
        </p:spPr>
      </p:pic>
      <p:pic>
        <p:nvPicPr>
          <p:cNvPr id="135" name="Google Shape;135;p24"/>
          <p:cNvPicPr preferRelativeResize="0"/>
          <p:nvPr/>
        </p:nvPicPr>
        <p:blipFill>
          <a:blip r:embed="rId6">
            <a:alphaModFix/>
          </a:blip>
          <a:stretch>
            <a:fillRect/>
          </a:stretch>
        </p:blipFill>
        <p:spPr>
          <a:xfrm>
            <a:off x="1333075" y="883125"/>
            <a:ext cx="5868851" cy="1792750"/>
          </a:xfrm>
          <a:prstGeom prst="rect">
            <a:avLst/>
          </a:prstGeom>
          <a:noFill/>
          <a:ln>
            <a:noFill/>
          </a:ln>
        </p:spPr>
      </p:pic>
      <p:pic>
        <p:nvPicPr>
          <p:cNvPr id="4" name="Audio 3">
            <a:hlinkClick r:id="" action="ppaction://media"/>
            <a:extLst>
              <a:ext uri="{FF2B5EF4-FFF2-40B4-BE49-F238E27FC236}">
                <a16:creationId xmlns:a16="http://schemas.microsoft.com/office/drawing/2014/main" id="{68CA44C1-EE39-4FE7-A71E-95315C15440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0382"/>
    </mc:Choice>
    <mc:Fallback>
      <p:transition spd="slow" advTm="10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Program’s Tools</a:t>
            </a:r>
            <a:endParaRPr/>
          </a:p>
        </p:txBody>
      </p:sp>
      <p:sp>
        <p:nvSpPr>
          <p:cNvPr id="141" name="Google Shape;141;p25"/>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Key Features:</a:t>
            </a:r>
            <a:endParaRPr b="1"/>
          </a:p>
          <a:p>
            <a:pPr marL="457200" lvl="0" indent="-342900" algn="l" rtl="0">
              <a:spcBef>
                <a:spcPts val="1200"/>
              </a:spcBef>
              <a:spcAft>
                <a:spcPts val="0"/>
              </a:spcAft>
              <a:buSzPts val="1800"/>
              <a:buChar char="●"/>
            </a:pPr>
            <a:r>
              <a:rPr lang="en" b="1"/>
              <a:t>Camera Movement Estimator: </a:t>
            </a:r>
            <a:r>
              <a:rPr lang="en"/>
              <a:t>Stabilizes video by estimating camera movements using feature extraction and homography.</a:t>
            </a:r>
            <a:endParaRPr/>
          </a:p>
          <a:p>
            <a:pPr marL="457200" lvl="0" indent="-342900" algn="l" rtl="0">
              <a:spcBef>
                <a:spcPts val="0"/>
              </a:spcBef>
              <a:spcAft>
                <a:spcPts val="0"/>
              </a:spcAft>
              <a:buSzPts val="1800"/>
              <a:buChar char="●"/>
            </a:pPr>
            <a:r>
              <a:rPr lang="en" b="1"/>
              <a:t>Perspective Transformer:</a:t>
            </a:r>
            <a:r>
              <a:rPr lang="en"/>
              <a:t> Transforms frames to a top-down view using a perspective transformation matrix.</a:t>
            </a:r>
            <a:endParaRPr/>
          </a:p>
          <a:p>
            <a:pPr marL="457200" lvl="0" indent="-342900" algn="l" rtl="0">
              <a:spcBef>
                <a:spcPts val="0"/>
              </a:spcBef>
              <a:spcAft>
                <a:spcPts val="0"/>
              </a:spcAft>
              <a:buSzPts val="1800"/>
              <a:buChar char="●"/>
            </a:pPr>
            <a:r>
              <a:rPr lang="en" b="1"/>
              <a:t>Speed and Distance Calculation: </a:t>
            </a:r>
            <a:r>
              <a:rPr lang="en"/>
              <a:t>Tracks object positions, stabilizes frames, transforms coordinates, and calculates metrics using frame timestamps.</a:t>
            </a:r>
            <a:endParaRPr/>
          </a:p>
          <a:p>
            <a:pPr marL="457200" lvl="0" indent="-342900" algn="l" rtl="0">
              <a:spcBef>
                <a:spcPts val="0"/>
              </a:spcBef>
              <a:spcAft>
                <a:spcPts val="0"/>
              </a:spcAft>
              <a:buSzPts val="1800"/>
              <a:buChar char="●"/>
            </a:pPr>
            <a:r>
              <a:rPr lang="en" b="1"/>
              <a:t>Ball Possession Calculation: </a:t>
            </a:r>
            <a:r>
              <a:rPr lang="en"/>
              <a:t>Using k-means</a:t>
            </a:r>
            <a:endParaRPr/>
          </a:p>
          <a:p>
            <a:pPr marL="0" lvl="0" indent="0" algn="l" rtl="0">
              <a:spcBef>
                <a:spcPts val="1200"/>
              </a:spcBef>
              <a:spcAft>
                <a:spcPts val="1200"/>
              </a:spcAft>
              <a:buNone/>
            </a:pPr>
            <a:endParaRPr/>
          </a:p>
        </p:txBody>
      </p:sp>
      <p:pic>
        <p:nvPicPr>
          <p:cNvPr id="4" name="Audio 3">
            <a:hlinkClick r:id="" action="ppaction://media"/>
            <a:extLst>
              <a:ext uri="{FF2B5EF4-FFF2-40B4-BE49-F238E27FC236}">
                <a16:creationId xmlns:a16="http://schemas.microsoft.com/office/drawing/2014/main" id="{F0EA735D-144E-106B-7775-262F58D0BB7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7470"/>
    </mc:Choice>
    <mc:Fallback>
      <p:transition spd="slow" advTm="47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Implementation</a:t>
            </a:r>
            <a:endParaRPr/>
          </a:p>
        </p:txBody>
      </p:sp>
      <p:pic>
        <p:nvPicPr>
          <p:cNvPr id="147" name="Google Shape;147;p26"/>
          <p:cNvPicPr preferRelativeResize="0"/>
          <p:nvPr/>
        </p:nvPicPr>
        <p:blipFill>
          <a:blip r:embed="rId5">
            <a:alphaModFix/>
          </a:blip>
          <a:stretch>
            <a:fillRect/>
          </a:stretch>
        </p:blipFill>
        <p:spPr>
          <a:xfrm>
            <a:off x="0" y="1346375"/>
            <a:ext cx="4493225" cy="3323001"/>
          </a:xfrm>
          <a:prstGeom prst="rect">
            <a:avLst/>
          </a:prstGeom>
          <a:noFill/>
          <a:ln>
            <a:noFill/>
          </a:ln>
        </p:spPr>
      </p:pic>
      <p:pic>
        <p:nvPicPr>
          <p:cNvPr id="148" name="Google Shape;148;p26"/>
          <p:cNvPicPr preferRelativeResize="0"/>
          <p:nvPr/>
        </p:nvPicPr>
        <p:blipFill>
          <a:blip r:embed="rId6">
            <a:alphaModFix/>
          </a:blip>
          <a:stretch>
            <a:fillRect/>
          </a:stretch>
        </p:blipFill>
        <p:spPr>
          <a:xfrm>
            <a:off x="4572000" y="1470500"/>
            <a:ext cx="4345976" cy="2976857"/>
          </a:xfrm>
          <a:prstGeom prst="rect">
            <a:avLst/>
          </a:prstGeom>
          <a:noFill/>
          <a:ln>
            <a:noFill/>
          </a:ln>
        </p:spPr>
      </p:pic>
      <mc:AlternateContent xmlns:mc="http://schemas.openxmlformats.org/markup-compatibility/2006">
        <mc:Choice xmlns:p14="http://schemas.microsoft.com/office/powerpoint/2010/main" xmlns:iact="http://schemas.microsoft.com/office/powerpoint/2014/inkAction" Requires="p14 iact">
          <p:contentPart p14:bwMode="auto" r:id="rId7">
            <p14:nvContentPartPr>
              <p14:cNvPr id="4" name="Ink 3">
                <a:extLst>
                  <a:ext uri="{FF2B5EF4-FFF2-40B4-BE49-F238E27FC236}">
                    <a16:creationId xmlns:a16="http://schemas.microsoft.com/office/drawing/2014/main" id="{F2B6F67E-BAEE-5B1E-D838-B997C85FD1AE}"/>
                  </a:ext>
                </a:extLst>
              </p14:cNvPr>
              <p14:cNvContentPartPr/>
              <p14:nvPr>
                <p:extLst>
                  <p:ext uri="{42D2F446-02D8-4167-A562-619A0277C38B}">
                    <p15:isNarration xmlns:p15="http://schemas.microsoft.com/office/powerpoint/2012/main" val="1"/>
                  </p:ext>
                </p:extLst>
              </p14:nvPr>
            </p14:nvContentPartPr>
            <p14:xfrm>
              <a:off x="4677120" y="1488960"/>
              <a:ext cx="1160280" cy="594360"/>
            </p14:xfrm>
          </p:contentPart>
        </mc:Choice>
        <mc:Fallback>
          <p:pic>
            <p:nvPicPr>
              <p:cNvPr id="4" name="Ink 3">
                <a:extLst>
                  <a:ext uri="{FF2B5EF4-FFF2-40B4-BE49-F238E27FC236}">
                    <a16:creationId xmlns:a16="http://schemas.microsoft.com/office/drawing/2014/main" id="{F2B6F67E-BAEE-5B1E-D838-B997C85FD1AE}"/>
                  </a:ext>
                </a:extLst>
              </p:cNvPr>
              <p:cNvPicPr>
                <a:picLocks noGrp="1" noRot="1" noChangeAspect="1" noMove="1" noResize="1" noEditPoints="1" noAdjustHandles="1" noChangeArrowheads="1" noChangeShapeType="1"/>
              </p:cNvPicPr>
              <p:nvPr/>
            </p:nvPicPr>
            <p:blipFill>
              <a:blip r:embed="rId8"/>
              <a:stretch>
                <a:fillRect/>
              </a:stretch>
            </p:blipFill>
            <p:spPr>
              <a:xfrm>
                <a:off x="4667760" y="1479600"/>
                <a:ext cx="1179000" cy="613080"/>
              </a:xfrm>
              <a:prstGeom prst="rect">
                <a:avLst/>
              </a:prstGeom>
            </p:spPr>
          </p:pic>
        </mc:Fallback>
      </mc:AlternateContent>
      <p:pic>
        <p:nvPicPr>
          <p:cNvPr id="5" name="Audio 4">
            <a:hlinkClick r:id="" action="ppaction://media"/>
            <a:extLst>
              <a:ext uri="{FF2B5EF4-FFF2-40B4-BE49-F238E27FC236}">
                <a16:creationId xmlns:a16="http://schemas.microsoft.com/office/drawing/2014/main" id="{FF870E28-8F99-A14D-8905-45938E60C9E1}"/>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62947"/>
    </mc:Choice>
    <mc:Fallback>
      <p:transition spd="slow" advTm="629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Ball Possession using KMeans</a:t>
            </a:r>
            <a:endParaRPr/>
          </a:p>
        </p:txBody>
      </p:sp>
      <p:pic>
        <p:nvPicPr>
          <p:cNvPr id="154" name="Google Shape;154;p27"/>
          <p:cNvPicPr preferRelativeResize="0"/>
          <p:nvPr/>
        </p:nvPicPr>
        <p:blipFill>
          <a:blip r:embed="rId5">
            <a:alphaModFix/>
          </a:blip>
          <a:stretch>
            <a:fillRect/>
          </a:stretch>
        </p:blipFill>
        <p:spPr>
          <a:xfrm>
            <a:off x="4572000" y="1570225"/>
            <a:ext cx="4419749" cy="2614294"/>
          </a:xfrm>
          <a:prstGeom prst="rect">
            <a:avLst/>
          </a:prstGeom>
          <a:noFill/>
          <a:ln>
            <a:noFill/>
          </a:ln>
        </p:spPr>
      </p:pic>
      <p:pic>
        <p:nvPicPr>
          <p:cNvPr id="155" name="Google Shape;155;p27"/>
          <p:cNvPicPr preferRelativeResize="0"/>
          <p:nvPr/>
        </p:nvPicPr>
        <p:blipFill>
          <a:blip r:embed="rId6">
            <a:alphaModFix/>
          </a:blip>
          <a:stretch>
            <a:fillRect/>
          </a:stretch>
        </p:blipFill>
        <p:spPr>
          <a:xfrm>
            <a:off x="178975" y="1526725"/>
            <a:ext cx="4167501" cy="2490200"/>
          </a:xfrm>
          <a:prstGeom prst="rect">
            <a:avLst/>
          </a:prstGeom>
          <a:noFill/>
          <a:ln>
            <a:noFill/>
          </a:ln>
        </p:spPr>
      </p:pic>
      <p:pic>
        <p:nvPicPr>
          <p:cNvPr id="4" name="Audio 3">
            <a:hlinkClick r:id="" action="ppaction://media"/>
            <a:extLst>
              <a:ext uri="{FF2B5EF4-FFF2-40B4-BE49-F238E27FC236}">
                <a16:creationId xmlns:a16="http://schemas.microsoft.com/office/drawing/2014/main" id="{E626B394-1CAB-7D22-85B6-BA9B4E1AFFB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1963"/>
    </mc:Choice>
    <mc:Fallback>
      <p:transition spd="slow" advTm="51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8"/>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Visualization of Results</a:t>
            </a:r>
            <a:endParaRPr/>
          </a:p>
        </p:txBody>
      </p:sp>
      <p:sp>
        <p:nvSpPr>
          <p:cNvPr id="161" name="Google Shape;161;p28"/>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Description:</a:t>
            </a:r>
            <a:r>
              <a:rPr lang="en"/>
              <a:t> Annotated video frames showing detected and tracked objects. Includes players, referees, and the ball.</a:t>
            </a:r>
            <a:endParaRPr/>
          </a:p>
          <a:p>
            <a:pPr marL="0" lvl="0" indent="0" algn="l" rtl="0">
              <a:spcBef>
                <a:spcPts val="1200"/>
              </a:spcBef>
              <a:spcAft>
                <a:spcPts val="0"/>
              </a:spcAft>
              <a:buNone/>
            </a:pPr>
            <a:r>
              <a:rPr lang="en" b="1"/>
              <a:t>Visuals: </a:t>
            </a:r>
            <a:r>
              <a:rPr lang="en"/>
              <a:t>Examples of annotated frames with bounding boxes, tracking lines, and ball trajectories.</a:t>
            </a:r>
            <a:endParaRPr/>
          </a:p>
          <a:p>
            <a:pPr marL="0" lvl="0" indent="0" algn="l" rtl="0">
              <a:spcBef>
                <a:spcPts val="1200"/>
              </a:spcBef>
              <a:spcAft>
                <a:spcPts val="1200"/>
              </a:spcAft>
              <a:buNone/>
            </a:pPr>
            <a:endParaRPr/>
          </a:p>
        </p:txBody>
      </p:sp>
      <p:pic>
        <p:nvPicPr>
          <p:cNvPr id="4" name="Audio 3">
            <a:hlinkClick r:id="" action="ppaction://media"/>
            <a:extLst>
              <a:ext uri="{FF2B5EF4-FFF2-40B4-BE49-F238E27FC236}">
                <a16:creationId xmlns:a16="http://schemas.microsoft.com/office/drawing/2014/main" id="{98BF0E22-0C70-10B9-3046-10C531336C9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6102"/>
    </mc:Choice>
    <mc:Fallback>
      <p:transition spd="slow" advTm="16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First Try</a:t>
            </a:r>
            <a:endParaRPr/>
          </a:p>
        </p:txBody>
      </p:sp>
      <p:pic>
        <p:nvPicPr>
          <p:cNvPr id="167" name="Google Shape;167;p29"/>
          <p:cNvPicPr preferRelativeResize="0"/>
          <p:nvPr/>
        </p:nvPicPr>
        <p:blipFill>
          <a:blip r:embed="rId5">
            <a:alphaModFix/>
          </a:blip>
          <a:stretch>
            <a:fillRect/>
          </a:stretch>
        </p:blipFill>
        <p:spPr>
          <a:xfrm>
            <a:off x="1286600" y="1307400"/>
            <a:ext cx="6570795" cy="3694574"/>
          </a:xfrm>
          <a:prstGeom prst="rect">
            <a:avLst/>
          </a:prstGeom>
          <a:noFill/>
          <a:ln>
            <a:noFill/>
          </a:ln>
        </p:spPr>
      </p:pic>
      <p:pic>
        <p:nvPicPr>
          <p:cNvPr id="4" name="Audio 3">
            <a:hlinkClick r:id="" action="ppaction://media"/>
            <a:extLst>
              <a:ext uri="{FF2B5EF4-FFF2-40B4-BE49-F238E27FC236}">
                <a16:creationId xmlns:a16="http://schemas.microsoft.com/office/drawing/2014/main" id="{63C69A6D-4C43-35D9-CB53-47EC9672811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9298"/>
    </mc:Choice>
    <mc:Fallback>
      <p:transition spd="slow" advTm="29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0"/>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After Using Google Collab</a:t>
            </a:r>
            <a:endParaRPr/>
          </a:p>
        </p:txBody>
      </p:sp>
      <p:pic>
        <p:nvPicPr>
          <p:cNvPr id="173" name="Google Shape;173;p30"/>
          <p:cNvPicPr preferRelativeResize="0"/>
          <p:nvPr/>
        </p:nvPicPr>
        <p:blipFill>
          <a:blip r:embed="rId5">
            <a:alphaModFix/>
          </a:blip>
          <a:stretch>
            <a:fillRect/>
          </a:stretch>
        </p:blipFill>
        <p:spPr>
          <a:xfrm>
            <a:off x="754675" y="1296525"/>
            <a:ext cx="7634636" cy="3694575"/>
          </a:xfrm>
          <a:prstGeom prst="rect">
            <a:avLst/>
          </a:prstGeom>
          <a:noFill/>
          <a:ln>
            <a:noFill/>
          </a:ln>
        </p:spPr>
      </p:pic>
      <p:pic>
        <p:nvPicPr>
          <p:cNvPr id="4" name="Audio 3">
            <a:hlinkClick r:id="" action="ppaction://media"/>
            <a:extLst>
              <a:ext uri="{FF2B5EF4-FFF2-40B4-BE49-F238E27FC236}">
                <a16:creationId xmlns:a16="http://schemas.microsoft.com/office/drawing/2014/main" id="{EF8E6CA2-64D4-7E10-7A24-C5D3560B832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2691"/>
    </mc:Choice>
    <mc:Fallback>
      <p:transition spd="slow" advTm="22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1"/>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Final Product</a:t>
            </a:r>
            <a:endParaRPr/>
          </a:p>
        </p:txBody>
      </p:sp>
      <p:pic>
        <p:nvPicPr>
          <p:cNvPr id="179" name="Google Shape;179;p31"/>
          <p:cNvPicPr preferRelativeResize="0"/>
          <p:nvPr/>
        </p:nvPicPr>
        <p:blipFill>
          <a:blip r:embed="rId5">
            <a:alphaModFix/>
          </a:blip>
          <a:stretch>
            <a:fillRect/>
          </a:stretch>
        </p:blipFill>
        <p:spPr>
          <a:xfrm>
            <a:off x="1145250" y="1220400"/>
            <a:ext cx="6570795" cy="3694574"/>
          </a:xfrm>
          <a:prstGeom prst="rect">
            <a:avLst/>
          </a:prstGeom>
          <a:noFill/>
          <a:ln>
            <a:noFill/>
          </a:ln>
        </p:spPr>
      </p:pic>
      <mc:AlternateContent xmlns:mc="http://schemas.openxmlformats.org/markup-compatibility/2006">
        <mc:Choice xmlns:p14="http://schemas.microsoft.com/office/powerpoint/2010/main" xmlns:iact="http://schemas.microsoft.com/office/powerpoint/2014/inkAction" Requires="p14 iact">
          <p:contentPart p14:bwMode="auto" r:id="rId6">
            <p14:nvContentPartPr>
              <p14:cNvPr id="5" name="Ink 4">
                <a:extLst>
                  <a:ext uri="{FF2B5EF4-FFF2-40B4-BE49-F238E27FC236}">
                    <a16:creationId xmlns:a16="http://schemas.microsoft.com/office/drawing/2014/main" id="{94F27A52-A3D0-BE3D-8EF7-EB4DED1AD17C}"/>
                  </a:ext>
                </a:extLst>
              </p14:cNvPr>
              <p14:cNvContentPartPr/>
              <p14:nvPr>
                <p:extLst>
                  <p:ext uri="{42D2F446-02D8-4167-A562-619A0277C38B}">
                    <p15:isNarration xmlns:p15="http://schemas.microsoft.com/office/powerpoint/2012/main" val="1"/>
                  </p:ext>
                </p:extLst>
              </p14:nvPr>
            </p14:nvContentPartPr>
            <p14:xfrm>
              <a:off x="1671840" y="3498840"/>
              <a:ext cx="5928840" cy="1297800"/>
            </p14:xfrm>
          </p:contentPart>
        </mc:Choice>
        <mc:Fallback>
          <p:pic>
            <p:nvPicPr>
              <p:cNvPr id="5" name="Ink 4">
                <a:extLst>
                  <a:ext uri="{FF2B5EF4-FFF2-40B4-BE49-F238E27FC236}">
                    <a16:creationId xmlns:a16="http://schemas.microsoft.com/office/drawing/2014/main" id="{94F27A52-A3D0-BE3D-8EF7-EB4DED1AD17C}"/>
                  </a:ext>
                </a:extLst>
              </p:cNvPr>
              <p:cNvPicPr>
                <a:picLocks noGrp="1" noRot="1" noChangeAspect="1" noMove="1" noResize="1" noEditPoints="1" noAdjustHandles="1" noChangeArrowheads="1" noChangeShapeType="1"/>
              </p:cNvPicPr>
              <p:nvPr/>
            </p:nvPicPr>
            <p:blipFill>
              <a:blip r:embed="rId7"/>
              <a:stretch>
                <a:fillRect/>
              </a:stretch>
            </p:blipFill>
            <p:spPr>
              <a:xfrm>
                <a:off x="1662480" y="3489480"/>
                <a:ext cx="5947560" cy="1316520"/>
              </a:xfrm>
              <a:prstGeom prst="rect">
                <a:avLst/>
              </a:prstGeom>
            </p:spPr>
          </p:pic>
        </mc:Fallback>
      </mc:AlternateContent>
      <p:pic>
        <p:nvPicPr>
          <p:cNvPr id="6" name="Audio 5">
            <a:hlinkClick r:id="" action="ppaction://media"/>
            <a:extLst>
              <a:ext uri="{FF2B5EF4-FFF2-40B4-BE49-F238E27FC236}">
                <a16:creationId xmlns:a16="http://schemas.microsoft.com/office/drawing/2014/main" id="{7E31F16A-E122-FD1C-8E8C-A3CF8938232A}"/>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8002"/>
    </mc:Choice>
    <mc:Fallback>
      <p:transition spd="slow" advTm="38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Introduction</a:t>
            </a:r>
            <a:endParaRPr/>
          </a:p>
        </p:txBody>
      </p:sp>
      <p:sp>
        <p:nvSpPr>
          <p:cNvPr id="70" name="Google Shape;70;p1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 b="1"/>
              <a:t>Objective: </a:t>
            </a:r>
            <a:r>
              <a:rPr lang="en"/>
              <a:t>To analyze football game footage by detecting and tracking players, referees, and the ball, and visualize key metrics like ball possession, speed, and distance traveled to assess game dynamics.</a:t>
            </a:r>
            <a:endParaRPr/>
          </a:p>
          <a:p>
            <a:pPr marL="0" lvl="0" indent="0" algn="l" rtl="0">
              <a:spcBef>
                <a:spcPts val="1200"/>
              </a:spcBef>
              <a:spcAft>
                <a:spcPts val="0"/>
              </a:spcAft>
              <a:buNone/>
            </a:pPr>
            <a:r>
              <a:rPr lang="en" b="1"/>
              <a:t>Scope: </a:t>
            </a:r>
            <a:r>
              <a:rPr lang="en"/>
              <a:t>Processing video data, implementing object detection and tracking, and visualizing the results.</a:t>
            </a:r>
            <a:endParaRPr/>
          </a:p>
          <a:p>
            <a:pPr marL="0" lvl="0" indent="0" algn="l" rtl="0">
              <a:spcBef>
                <a:spcPts val="1200"/>
              </a:spcBef>
              <a:spcAft>
                <a:spcPts val="0"/>
              </a:spcAft>
              <a:buNone/>
            </a:pPr>
            <a:r>
              <a:rPr lang="en" b="1"/>
              <a:t>Technology Used:</a:t>
            </a:r>
            <a:endParaRPr b="1"/>
          </a:p>
          <a:p>
            <a:pPr marL="457200" lvl="0" indent="-308610" algn="l" rtl="0">
              <a:spcBef>
                <a:spcPts val="1200"/>
              </a:spcBef>
              <a:spcAft>
                <a:spcPts val="0"/>
              </a:spcAft>
              <a:buSzPct val="100000"/>
              <a:buChar char="●"/>
            </a:pPr>
            <a:r>
              <a:rPr lang="en" b="1"/>
              <a:t>YOLOv5:</a:t>
            </a:r>
            <a:r>
              <a:rPr lang="en"/>
              <a:t> For high-accuracy object detection.</a:t>
            </a:r>
            <a:endParaRPr/>
          </a:p>
          <a:p>
            <a:pPr marL="457200" lvl="0" indent="-308610" algn="l" rtl="0">
              <a:spcBef>
                <a:spcPts val="0"/>
              </a:spcBef>
              <a:spcAft>
                <a:spcPts val="0"/>
              </a:spcAft>
              <a:buSzPct val="100000"/>
              <a:buChar char="●"/>
            </a:pPr>
            <a:r>
              <a:rPr lang="en" b="1"/>
              <a:t>ByteTrack: </a:t>
            </a:r>
            <a:r>
              <a:rPr lang="en"/>
              <a:t>For robust tracking of detected objects.</a:t>
            </a:r>
            <a:endParaRPr/>
          </a:p>
          <a:p>
            <a:pPr marL="457200" lvl="0" indent="-308610" algn="l" rtl="0">
              <a:spcBef>
                <a:spcPts val="0"/>
              </a:spcBef>
              <a:spcAft>
                <a:spcPts val="0"/>
              </a:spcAft>
              <a:buSzPct val="100000"/>
              <a:buChar char="●"/>
            </a:pPr>
            <a:r>
              <a:rPr lang="en" b="1"/>
              <a:t>OpenCV: </a:t>
            </a:r>
            <a:r>
              <a:rPr lang="en"/>
              <a:t>For video processing and adding visual annotations</a:t>
            </a:r>
            <a:endParaRPr/>
          </a:p>
          <a:p>
            <a:pPr marL="0" lvl="0" indent="0" algn="l" rtl="0">
              <a:spcBef>
                <a:spcPts val="1200"/>
              </a:spcBef>
              <a:spcAft>
                <a:spcPts val="0"/>
              </a:spcAft>
              <a:buNone/>
            </a:pPr>
            <a:r>
              <a:rPr lang="en"/>
              <a:t>I will mostly follow a YouTube tutorial and then implement Kalman filters to improve ball tracking.</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13" name="Audio 12">
            <a:hlinkClick r:id="" action="ppaction://media"/>
            <a:extLst>
              <a:ext uri="{FF2B5EF4-FFF2-40B4-BE49-F238E27FC236}">
                <a16:creationId xmlns:a16="http://schemas.microsoft.com/office/drawing/2014/main" id="{03C997AC-020A-251C-00F7-8B39B24D8C9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2838"/>
    </mc:Choice>
    <mc:Fallback>
      <p:transition spd="slow" advTm="52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2"/>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Different input video</a:t>
            </a:r>
            <a:endParaRPr/>
          </a:p>
        </p:txBody>
      </p:sp>
      <p:pic>
        <p:nvPicPr>
          <p:cNvPr id="185" name="Google Shape;185;p32"/>
          <p:cNvPicPr preferRelativeResize="0"/>
          <p:nvPr/>
        </p:nvPicPr>
        <p:blipFill>
          <a:blip r:embed="rId5">
            <a:alphaModFix/>
          </a:blip>
          <a:stretch>
            <a:fillRect/>
          </a:stretch>
        </p:blipFill>
        <p:spPr>
          <a:xfrm>
            <a:off x="1198588" y="1274775"/>
            <a:ext cx="6877314" cy="3694574"/>
          </a:xfrm>
          <a:prstGeom prst="rect">
            <a:avLst/>
          </a:prstGeom>
          <a:noFill/>
          <a:ln>
            <a:noFill/>
          </a:ln>
        </p:spPr>
      </p:pic>
      <mc:AlternateContent xmlns:mc="http://schemas.openxmlformats.org/markup-compatibility/2006">
        <mc:Choice xmlns:p14="http://schemas.microsoft.com/office/powerpoint/2010/main" xmlns:iact="http://schemas.microsoft.com/office/powerpoint/2014/inkAction" Requires="p14 iact">
          <p:contentPart p14:bwMode="auto" r:id="rId6">
            <p14:nvContentPartPr>
              <p14:cNvPr id="5" name="Ink 4">
                <a:extLst>
                  <a:ext uri="{FF2B5EF4-FFF2-40B4-BE49-F238E27FC236}">
                    <a16:creationId xmlns:a16="http://schemas.microsoft.com/office/drawing/2014/main" id="{49868DF5-C2E0-7A21-A5A5-D5DDB512B78D}"/>
                  </a:ext>
                </a:extLst>
              </p14:cNvPr>
              <p14:cNvContentPartPr/>
              <p14:nvPr>
                <p:extLst>
                  <p:ext uri="{42D2F446-02D8-4167-A562-619A0277C38B}">
                    <p15:isNarration xmlns:p15="http://schemas.microsoft.com/office/powerpoint/2012/main" val="1"/>
                  </p:ext>
                </p:extLst>
              </p14:nvPr>
            </p14:nvContentPartPr>
            <p14:xfrm>
              <a:off x="3617280" y="2548800"/>
              <a:ext cx="630720" cy="1425600"/>
            </p14:xfrm>
          </p:contentPart>
        </mc:Choice>
        <mc:Fallback>
          <p:pic>
            <p:nvPicPr>
              <p:cNvPr id="5" name="Ink 4">
                <a:extLst>
                  <a:ext uri="{FF2B5EF4-FFF2-40B4-BE49-F238E27FC236}">
                    <a16:creationId xmlns:a16="http://schemas.microsoft.com/office/drawing/2014/main" id="{49868DF5-C2E0-7A21-A5A5-D5DDB512B78D}"/>
                  </a:ext>
                </a:extLst>
              </p:cNvPr>
              <p:cNvPicPr>
                <a:picLocks noGrp="1" noRot="1" noChangeAspect="1" noMove="1" noResize="1" noEditPoints="1" noAdjustHandles="1" noChangeArrowheads="1" noChangeShapeType="1"/>
              </p:cNvPicPr>
              <p:nvPr/>
            </p:nvPicPr>
            <p:blipFill>
              <a:blip r:embed="rId7"/>
              <a:stretch>
                <a:fillRect/>
              </a:stretch>
            </p:blipFill>
            <p:spPr>
              <a:xfrm>
                <a:off x="3607920" y="2539440"/>
                <a:ext cx="649440" cy="1444320"/>
              </a:xfrm>
              <a:prstGeom prst="rect">
                <a:avLst/>
              </a:prstGeom>
            </p:spPr>
          </p:pic>
        </mc:Fallback>
      </mc:AlternateContent>
      <p:pic>
        <p:nvPicPr>
          <p:cNvPr id="6" name="Audio 5">
            <a:hlinkClick r:id="" action="ppaction://media"/>
            <a:extLst>
              <a:ext uri="{FF2B5EF4-FFF2-40B4-BE49-F238E27FC236}">
                <a16:creationId xmlns:a16="http://schemas.microsoft.com/office/drawing/2014/main" id="{EF508994-4E84-0A0F-EF8B-243232318055}"/>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4393"/>
    </mc:Choice>
    <mc:Fallback>
      <p:transition spd="slow" advTm="14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3"/>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Conclusion</a:t>
            </a:r>
            <a:endParaRPr/>
          </a:p>
        </p:txBody>
      </p:sp>
      <p:sp>
        <p:nvSpPr>
          <p:cNvPr id="191" name="Google Shape;191;p33"/>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Summary:</a:t>
            </a:r>
            <a:endParaRPr b="1"/>
          </a:p>
          <a:p>
            <a:pPr marL="457200" lvl="0" indent="-342900" algn="l" rtl="0">
              <a:spcBef>
                <a:spcPts val="1200"/>
              </a:spcBef>
              <a:spcAft>
                <a:spcPts val="0"/>
              </a:spcAft>
              <a:buSzPts val="1800"/>
              <a:buChar char="●"/>
            </a:pPr>
            <a:r>
              <a:rPr lang="en"/>
              <a:t>Successful implementation of object detection and tracking by training and using yolov5 model.</a:t>
            </a:r>
            <a:endParaRPr/>
          </a:p>
          <a:p>
            <a:pPr marL="457200" lvl="0" indent="-342900" algn="l" rtl="0">
              <a:spcBef>
                <a:spcPts val="0"/>
              </a:spcBef>
              <a:spcAft>
                <a:spcPts val="0"/>
              </a:spcAft>
              <a:buSzPts val="1800"/>
              <a:buChar char="●"/>
            </a:pPr>
            <a:r>
              <a:rPr lang="en"/>
              <a:t>Effective use of Kalman filters to track the ball’s trajectory.</a:t>
            </a:r>
            <a:endParaRPr/>
          </a:p>
          <a:p>
            <a:pPr marL="457200" lvl="0" indent="-342900" algn="l" rtl="0">
              <a:spcBef>
                <a:spcPts val="0"/>
              </a:spcBef>
              <a:spcAft>
                <a:spcPts val="0"/>
              </a:spcAft>
              <a:buSzPts val="1800"/>
              <a:buChar char="●"/>
            </a:pPr>
            <a:r>
              <a:rPr lang="en"/>
              <a:t>Visualization of results to enhance understanding of game dynamics.</a:t>
            </a:r>
            <a:endParaRPr/>
          </a:p>
          <a:p>
            <a:pPr marL="457200" lvl="0" indent="-342900" algn="l" rtl="0">
              <a:spcBef>
                <a:spcPts val="0"/>
              </a:spcBef>
              <a:spcAft>
                <a:spcPts val="0"/>
              </a:spcAft>
              <a:buSzPts val="1800"/>
              <a:buChar char="●"/>
            </a:pPr>
            <a:r>
              <a:rPr lang="en"/>
              <a:t>Effective use of perspective transformations to calculate speed and dist traveled.</a:t>
            </a:r>
            <a:endParaRPr/>
          </a:p>
          <a:p>
            <a:pPr marL="0" lvl="0" indent="0" algn="l" rtl="0">
              <a:spcBef>
                <a:spcPts val="1200"/>
              </a:spcBef>
              <a:spcAft>
                <a:spcPts val="1200"/>
              </a:spcAft>
              <a:buNone/>
            </a:pPr>
            <a:endParaRPr/>
          </a:p>
        </p:txBody>
      </p:sp>
      <p:pic>
        <p:nvPicPr>
          <p:cNvPr id="4" name="Audio 3">
            <a:hlinkClick r:id="" action="ppaction://media"/>
            <a:extLst>
              <a:ext uri="{FF2B5EF4-FFF2-40B4-BE49-F238E27FC236}">
                <a16:creationId xmlns:a16="http://schemas.microsoft.com/office/drawing/2014/main" id="{F04AA0EE-31C8-D348-58F1-D79F93B70F3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3250"/>
    </mc:Choice>
    <mc:Fallback>
      <p:transition spd="slow" advTm="33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Works Cited</a:t>
            </a:r>
            <a:endParaRPr/>
          </a:p>
        </p:txBody>
      </p:sp>
      <p:sp>
        <p:nvSpPr>
          <p:cNvPr id="197" name="Google Shape;197;p3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Tutorial:</a:t>
            </a:r>
            <a:endParaRPr b="1"/>
          </a:p>
          <a:p>
            <a:pPr marL="0" lvl="0" indent="0" algn="l" rtl="0">
              <a:spcBef>
                <a:spcPts val="1200"/>
              </a:spcBef>
              <a:spcAft>
                <a:spcPts val="0"/>
              </a:spcAft>
              <a:buNone/>
            </a:pPr>
            <a:r>
              <a:rPr lang="en" u="sng">
                <a:solidFill>
                  <a:schemeClr val="hlink"/>
                </a:solidFill>
                <a:hlinkClick r:id="rId5"/>
              </a:rPr>
              <a:t>https://www.youtube.com/watch?v=neBZ6huolkg</a:t>
            </a:r>
            <a:endParaRPr/>
          </a:p>
          <a:p>
            <a:pPr marL="0" lvl="0" indent="0" algn="l" rtl="0">
              <a:spcBef>
                <a:spcPts val="1200"/>
              </a:spcBef>
              <a:spcAft>
                <a:spcPts val="0"/>
              </a:spcAft>
              <a:buNone/>
            </a:pPr>
            <a:r>
              <a:rPr lang="en" b="1"/>
              <a:t>Roboflow dataset:</a:t>
            </a:r>
            <a:endParaRPr b="1"/>
          </a:p>
          <a:p>
            <a:pPr marL="0" lvl="0" indent="0" algn="l" rtl="0">
              <a:spcBef>
                <a:spcPts val="1200"/>
              </a:spcBef>
              <a:spcAft>
                <a:spcPts val="1200"/>
              </a:spcAft>
              <a:buNone/>
            </a:pPr>
            <a:r>
              <a:rPr lang="en" u="sng"/>
              <a:t>https://universe.roboflow.com/roboflow-jvuqo/football-players-detection-3zvbc/dataset/1</a:t>
            </a:r>
            <a:endParaRPr u="sng"/>
          </a:p>
        </p:txBody>
      </p:sp>
      <mc:AlternateContent xmlns:mc="http://schemas.openxmlformats.org/markup-compatibility/2006">
        <mc:Choice xmlns:p14="http://schemas.microsoft.com/office/powerpoint/2010/main" xmlns:iact="http://schemas.microsoft.com/office/powerpoint/2014/inkAction" Requires="p14 iact">
          <p:contentPart p14:bwMode="auto" r:id="rId6">
            <p14:nvContentPartPr>
              <p14:cNvPr id="3" name="Ink 2">
                <a:extLst>
                  <a:ext uri="{FF2B5EF4-FFF2-40B4-BE49-F238E27FC236}">
                    <a16:creationId xmlns:a16="http://schemas.microsoft.com/office/drawing/2014/main" id="{B6F313B2-59F7-745F-C5B5-80024901FE83}"/>
                  </a:ext>
                </a:extLst>
              </p14:cNvPr>
              <p14:cNvContentPartPr/>
              <p14:nvPr>
                <p:extLst>
                  <p:ext uri="{42D2F446-02D8-4167-A562-619A0277C38B}">
                    <p15:isNarration xmlns:p15="http://schemas.microsoft.com/office/powerpoint/2012/main" val="1"/>
                  </p:ext>
                </p:extLst>
              </p14:nvPr>
            </p14:nvContentPartPr>
            <p14:xfrm>
              <a:off x="-64080" y="1726560"/>
              <a:ext cx="8395560" cy="2458080"/>
            </p14:xfrm>
          </p:contentPart>
        </mc:Choice>
        <mc:Fallback>
          <p:pic>
            <p:nvPicPr>
              <p:cNvPr id="3" name="Ink 2">
                <a:extLst>
                  <a:ext uri="{FF2B5EF4-FFF2-40B4-BE49-F238E27FC236}">
                    <a16:creationId xmlns:a16="http://schemas.microsoft.com/office/drawing/2014/main" id="{B6F313B2-59F7-745F-C5B5-80024901FE83}"/>
                  </a:ext>
                </a:extLst>
              </p:cNvPr>
              <p:cNvPicPr>
                <a:picLocks noGrp="1" noRot="1" noChangeAspect="1" noMove="1" noResize="1" noEditPoints="1" noAdjustHandles="1" noChangeArrowheads="1" noChangeShapeType="1"/>
              </p:cNvPicPr>
              <p:nvPr/>
            </p:nvPicPr>
            <p:blipFill>
              <a:blip r:embed="rId7"/>
              <a:stretch>
                <a:fillRect/>
              </a:stretch>
            </p:blipFill>
            <p:spPr>
              <a:xfrm>
                <a:off x="-73440" y="1717200"/>
                <a:ext cx="8414280" cy="2476800"/>
              </a:xfrm>
              <a:prstGeom prst="rect">
                <a:avLst/>
              </a:prstGeom>
            </p:spPr>
          </p:pic>
        </mc:Fallback>
      </mc:AlternateContent>
      <p:pic>
        <p:nvPicPr>
          <p:cNvPr id="6" name="Audio 5">
            <a:hlinkClick r:id="" action="ppaction://media"/>
            <a:extLst>
              <a:ext uri="{FF2B5EF4-FFF2-40B4-BE49-F238E27FC236}">
                <a16:creationId xmlns:a16="http://schemas.microsoft.com/office/drawing/2014/main" id="{9CF7029C-B53D-F8A7-8757-8785FC3EFE09}"/>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3078"/>
    </mc:Choice>
    <mc:Fallback>
      <p:transition spd="slow" advTm="13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md type="call" cmd="playFrom(0.0)">
                                      <p:cBhvr>
                                        <p:cTn id="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Video Analysis Workflow</a:t>
            </a:r>
            <a:endParaRPr/>
          </a:p>
        </p:txBody>
      </p:sp>
      <p:sp>
        <p:nvSpPr>
          <p:cNvPr id="76" name="Google Shape;76;p15"/>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Steps:</a:t>
            </a:r>
            <a:endParaRPr b="1"/>
          </a:p>
          <a:p>
            <a:pPr marL="457200" lvl="0" indent="-334327" algn="l" rtl="0">
              <a:spcBef>
                <a:spcPts val="1200"/>
              </a:spcBef>
              <a:spcAft>
                <a:spcPts val="0"/>
              </a:spcAft>
              <a:buSzPct val="100000"/>
              <a:buChar char="●"/>
            </a:pPr>
            <a:r>
              <a:rPr lang="en" b="1"/>
              <a:t>Load Video Frames:</a:t>
            </a:r>
            <a:r>
              <a:rPr lang="en"/>
              <a:t> Extract individual frames from the video.</a:t>
            </a:r>
            <a:endParaRPr/>
          </a:p>
          <a:p>
            <a:pPr marL="457200" lvl="0" indent="-334327" algn="l" rtl="0">
              <a:spcBef>
                <a:spcPts val="0"/>
              </a:spcBef>
              <a:spcAft>
                <a:spcPts val="0"/>
              </a:spcAft>
              <a:buSzPct val="100000"/>
              <a:buChar char="●"/>
            </a:pPr>
            <a:r>
              <a:rPr lang="en" b="1"/>
              <a:t>Object Detection: </a:t>
            </a:r>
            <a:r>
              <a:rPr lang="en"/>
              <a:t>Identify players, referees, and the ball in each frame using YOLOv5.</a:t>
            </a:r>
            <a:endParaRPr/>
          </a:p>
          <a:p>
            <a:pPr marL="457200" lvl="0" indent="-334327" algn="l" rtl="0">
              <a:spcBef>
                <a:spcPts val="0"/>
              </a:spcBef>
              <a:spcAft>
                <a:spcPts val="0"/>
              </a:spcAft>
              <a:buSzPct val="100000"/>
              <a:buChar char="●"/>
            </a:pPr>
            <a:r>
              <a:rPr lang="en" b="1"/>
              <a:t>Object Tracking:</a:t>
            </a:r>
            <a:r>
              <a:rPr lang="en"/>
              <a:t> Track the movement of detected objects across frames using ByteTrack.</a:t>
            </a:r>
            <a:endParaRPr/>
          </a:p>
          <a:p>
            <a:pPr marL="457200" lvl="0" indent="-334327" algn="l" rtl="0">
              <a:spcBef>
                <a:spcPts val="0"/>
              </a:spcBef>
              <a:spcAft>
                <a:spcPts val="0"/>
              </a:spcAft>
              <a:buSzPct val="100000"/>
              <a:buChar char="●"/>
            </a:pPr>
            <a:r>
              <a:rPr lang="en" b="1"/>
              <a:t>Annotate Frames:</a:t>
            </a:r>
            <a:r>
              <a:rPr lang="en"/>
              <a:t> Visualize tracking results by drawing annotations on video frames.</a:t>
            </a:r>
            <a:endParaRPr/>
          </a:p>
          <a:p>
            <a:pPr marL="0" lvl="0" indent="0" algn="l" rtl="0">
              <a:spcBef>
                <a:spcPts val="1200"/>
              </a:spcBef>
              <a:spcAft>
                <a:spcPts val="1200"/>
              </a:spcAft>
              <a:buNone/>
            </a:pPr>
            <a:endParaRPr/>
          </a:p>
        </p:txBody>
      </p:sp>
      <p:pic>
        <p:nvPicPr>
          <p:cNvPr id="4" name="Audio 3">
            <a:hlinkClick r:id="" action="ppaction://media"/>
            <a:extLst>
              <a:ext uri="{FF2B5EF4-FFF2-40B4-BE49-F238E27FC236}">
                <a16:creationId xmlns:a16="http://schemas.microsoft.com/office/drawing/2014/main" id="{DAE14A82-7E3F-434E-35D9-D5F2399F8E3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4601"/>
    </mc:Choice>
    <mc:Fallback>
      <p:transition spd="slow" advTm="24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Video Processing</a:t>
            </a:r>
            <a:endParaRPr/>
          </a:p>
        </p:txBody>
      </p:sp>
      <p:pic>
        <p:nvPicPr>
          <p:cNvPr id="82" name="Google Shape;82;p16"/>
          <p:cNvPicPr preferRelativeResize="0"/>
          <p:nvPr/>
        </p:nvPicPr>
        <p:blipFill>
          <a:blip r:embed="rId5">
            <a:alphaModFix/>
          </a:blip>
          <a:stretch>
            <a:fillRect/>
          </a:stretch>
        </p:blipFill>
        <p:spPr>
          <a:xfrm>
            <a:off x="2323600" y="1406913"/>
            <a:ext cx="4496800" cy="3244725"/>
          </a:xfrm>
          <a:prstGeom prst="rect">
            <a:avLst/>
          </a:prstGeom>
          <a:noFill/>
          <a:ln>
            <a:noFill/>
          </a:ln>
        </p:spPr>
      </p:pic>
      <p:pic>
        <p:nvPicPr>
          <p:cNvPr id="3" name="Audio 2">
            <a:hlinkClick r:id="" action="ppaction://media"/>
            <a:extLst>
              <a:ext uri="{FF2B5EF4-FFF2-40B4-BE49-F238E27FC236}">
                <a16:creationId xmlns:a16="http://schemas.microsoft.com/office/drawing/2014/main" id="{76D9454E-9B32-BB86-99CF-EFB652FF070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3175"/>
    </mc:Choice>
    <mc:Fallback>
      <p:transition spd="slow" advTm="231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Training with Roboflow and YOLOv5</a:t>
            </a:r>
            <a:endParaRPr/>
          </a:p>
        </p:txBody>
      </p:sp>
      <p:sp>
        <p:nvSpPr>
          <p:cNvPr id="88" name="Google Shape;88;p17"/>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t>Data Collection &amp; Annotation:</a:t>
            </a:r>
            <a:endParaRPr sz="1200" b="1"/>
          </a:p>
          <a:p>
            <a:pPr marL="457200" lvl="0" indent="-304800" algn="l" rtl="0">
              <a:spcBef>
                <a:spcPts val="1200"/>
              </a:spcBef>
              <a:spcAft>
                <a:spcPts val="0"/>
              </a:spcAft>
              <a:buSzPts val="1200"/>
              <a:buChar char="●"/>
            </a:pPr>
            <a:r>
              <a:rPr lang="en" sz="1200" b="1"/>
              <a:t>Roboflow: </a:t>
            </a:r>
            <a:r>
              <a:rPr lang="en" sz="1200"/>
              <a:t>Collected and annotated images for object detection. Roboflow’s platform facilitated efficient dataset management and augmentation.</a:t>
            </a:r>
            <a:endParaRPr sz="1200"/>
          </a:p>
          <a:p>
            <a:pPr marL="0" lvl="0" indent="0" algn="l" rtl="0">
              <a:spcBef>
                <a:spcPts val="1200"/>
              </a:spcBef>
              <a:spcAft>
                <a:spcPts val="0"/>
              </a:spcAft>
              <a:buNone/>
            </a:pPr>
            <a:r>
              <a:rPr lang="en" sz="1200" b="1"/>
              <a:t>Dataset Preparation:</a:t>
            </a:r>
            <a:endParaRPr sz="1200" b="1"/>
          </a:p>
          <a:p>
            <a:pPr marL="457200" lvl="0" indent="-304800" algn="l" rtl="0">
              <a:spcBef>
                <a:spcPts val="1200"/>
              </a:spcBef>
              <a:spcAft>
                <a:spcPts val="0"/>
              </a:spcAft>
              <a:buSzPts val="1200"/>
              <a:buChar char="●"/>
            </a:pPr>
            <a:r>
              <a:rPr lang="en" sz="1200" b="1"/>
              <a:t>Roboflow:</a:t>
            </a:r>
            <a:r>
              <a:rPr lang="en" sz="1200"/>
              <a:t> Prepared and exported the dataset with preprocessing and augmentation for enhanced model training.</a:t>
            </a:r>
            <a:endParaRPr sz="1200"/>
          </a:p>
          <a:p>
            <a:pPr marL="0" lvl="0" indent="0" algn="l" rtl="0">
              <a:spcBef>
                <a:spcPts val="1200"/>
              </a:spcBef>
              <a:spcAft>
                <a:spcPts val="0"/>
              </a:spcAft>
              <a:buNone/>
            </a:pPr>
            <a:r>
              <a:rPr lang="en" sz="1200" b="1"/>
              <a:t>Model Training:</a:t>
            </a:r>
            <a:endParaRPr sz="1200" b="1"/>
          </a:p>
          <a:p>
            <a:pPr marL="457200" lvl="0" indent="-304800" algn="l" rtl="0">
              <a:spcBef>
                <a:spcPts val="1200"/>
              </a:spcBef>
              <a:spcAft>
                <a:spcPts val="0"/>
              </a:spcAft>
              <a:buSzPts val="1200"/>
              <a:buChar char="●"/>
            </a:pPr>
            <a:r>
              <a:rPr lang="en" sz="1200" b="1"/>
              <a:t>YOLOv5: </a:t>
            </a:r>
            <a:r>
              <a:rPr lang="en" sz="1200"/>
              <a:t>Utilized YOLOv5 for training the object detection model, known for its speed and accuracy.</a:t>
            </a:r>
            <a:endParaRPr sz="1200"/>
          </a:p>
          <a:p>
            <a:pPr marL="457200" lvl="0" indent="-304800" algn="l" rtl="0">
              <a:spcBef>
                <a:spcPts val="0"/>
              </a:spcBef>
              <a:spcAft>
                <a:spcPts val="0"/>
              </a:spcAft>
              <a:buSzPts val="1200"/>
              <a:buChar char="●"/>
            </a:pPr>
            <a:r>
              <a:rPr lang="en" sz="1200" b="1"/>
              <a:t>Process:</a:t>
            </a:r>
            <a:r>
              <a:rPr lang="en" sz="1200"/>
              <a:t> Configured the model, set hyperparameters, and trained it on the prepared dataset.</a:t>
            </a:r>
            <a:endParaRPr sz="1200"/>
          </a:p>
          <a:p>
            <a:pPr marL="0" lvl="0" indent="0" algn="l" rtl="0">
              <a:spcBef>
                <a:spcPts val="1200"/>
              </a:spcBef>
              <a:spcAft>
                <a:spcPts val="0"/>
              </a:spcAft>
              <a:buNone/>
            </a:pPr>
            <a:endParaRPr sz="1200" b="1"/>
          </a:p>
          <a:p>
            <a:pPr marL="0" lvl="0" indent="0" algn="l" rtl="0">
              <a:spcBef>
                <a:spcPts val="1200"/>
              </a:spcBef>
              <a:spcAft>
                <a:spcPts val="1200"/>
              </a:spcAft>
              <a:buNone/>
            </a:pPr>
            <a:endParaRPr sz="1200"/>
          </a:p>
        </p:txBody>
      </p:sp>
      <p:pic>
        <p:nvPicPr>
          <p:cNvPr id="3" name="Audio 2">
            <a:hlinkClick r:id="" action="ppaction://media"/>
            <a:extLst>
              <a:ext uri="{FF2B5EF4-FFF2-40B4-BE49-F238E27FC236}">
                <a16:creationId xmlns:a16="http://schemas.microsoft.com/office/drawing/2014/main" id="{72246BC2-23D5-0914-6507-1988BCD5653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3187"/>
    </mc:Choice>
    <mc:Fallback>
      <p:transition spd="slow" advTm="131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Roboflow dataset</a:t>
            </a:r>
            <a:endParaRPr/>
          </a:p>
        </p:txBody>
      </p:sp>
      <p:pic>
        <p:nvPicPr>
          <p:cNvPr id="94" name="Google Shape;94;p18"/>
          <p:cNvPicPr preferRelativeResize="0"/>
          <p:nvPr/>
        </p:nvPicPr>
        <p:blipFill>
          <a:blip r:embed="rId5">
            <a:alphaModFix/>
          </a:blip>
          <a:stretch>
            <a:fillRect/>
          </a:stretch>
        </p:blipFill>
        <p:spPr>
          <a:xfrm>
            <a:off x="178850" y="1626437"/>
            <a:ext cx="5012999" cy="2597125"/>
          </a:xfrm>
          <a:prstGeom prst="rect">
            <a:avLst/>
          </a:prstGeom>
          <a:noFill/>
          <a:ln>
            <a:noFill/>
          </a:ln>
        </p:spPr>
      </p:pic>
      <p:pic>
        <p:nvPicPr>
          <p:cNvPr id="95" name="Google Shape;95;p18"/>
          <p:cNvPicPr preferRelativeResize="0"/>
          <p:nvPr/>
        </p:nvPicPr>
        <p:blipFill>
          <a:blip r:embed="rId6">
            <a:alphaModFix/>
          </a:blip>
          <a:stretch>
            <a:fillRect/>
          </a:stretch>
        </p:blipFill>
        <p:spPr>
          <a:xfrm>
            <a:off x="5191850" y="1626425"/>
            <a:ext cx="3781550" cy="2597150"/>
          </a:xfrm>
          <a:prstGeom prst="rect">
            <a:avLst/>
          </a:prstGeom>
          <a:noFill/>
          <a:ln>
            <a:noFill/>
          </a:ln>
        </p:spPr>
      </p:pic>
      <mc:AlternateContent xmlns:mc="http://schemas.openxmlformats.org/markup-compatibility/2006">
        <mc:Choice xmlns:p14="http://schemas.microsoft.com/office/powerpoint/2010/main" xmlns:iact="http://schemas.microsoft.com/office/powerpoint/2014/inkAction" Requires="p14 iact">
          <p:contentPart p14:bwMode="auto" r:id="rId7">
            <p14:nvContentPartPr>
              <p14:cNvPr id="3" name="Ink 2">
                <a:extLst>
                  <a:ext uri="{FF2B5EF4-FFF2-40B4-BE49-F238E27FC236}">
                    <a16:creationId xmlns:a16="http://schemas.microsoft.com/office/drawing/2014/main" id="{CA75C409-926C-6487-C195-7B6F0F61BCCA}"/>
                  </a:ext>
                </a:extLst>
              </p14:cNvPr>
              <p14:cNvContentPartPr/>
              <p14:nvPr>
                <p:extLst>
                  <p:ext uri="{42D2F446-02D8-4167-A562-619A0277C38B}">
                    <p15:isNarration xmlns:p15="http://schemas.microsoft.com/office/powerpoint/2012/main" val="1"/>
                  </p:ext>
                </p:extLst>
              </p14:nvPr>
            </p14:nvContentPartPr>
            <p14:xfrm>
              <a:off x="5554080" y="2110320"/>
              <a:ext cx="1900440" cy="2010240"/>
            </p14:xfrm>
          </p:contentPart>
        </mc:Choice>
        <mc:Fallback>
          <p:pic>
            <p:nvPicPr>
              <p:cNvPr id="3" name="Ink 2">
                <a:extLst>
                  <a:ext uri="{FF2B5EF4-FFF2-40B4-BE49-F238E27FC236}">
                    <a16:creationId xmlns:a16="http://schemas.microsoft.com/office/drawing/2014/main" id="{CA75C409-926C-6487-C195-7B6F0F61BCCA}"/>
                  </a:ext>
                </a:extLst>
              </p:cNvPr>
              <p:cNvPicPr>
                <a:picLocks noGrp="1" noRot="1" noChangeAspect="1" noMove="1" noResize="1" noEditPoints="1" noAdjustHandles="1" noChangeArrowheads="1" noChangeShapeType="1"/>
              </p:cNvPicPr>
              <p:nvPr/>
            </p:nvPicPr>
            <p:blipFill>
              <a:blip r:embed="rId8"/>
              <a:stretch>
                <a:fillRect/>
              </a:stretch>
            </p:blipFill>
            <p:spPr>
              <a:xfrm>
                <a:off x="5544720" y="2100960"/>
                <a:ext cx="1919160" cy="2028960"/>
              </a:xfrm>
              <a:prstGeom prst="rect">
                <a:avLst/>
              </a:prstGeom>
            </p:spPr>
          </p:pic>
        </mc:Fallback>
      </mc:AlternateContent>
      <p:pic>
        <p:nvPicPr>
          <p:cNvPr id="5" name="Audio 4">
            <a:hlinkClick r:id="" action="ppaction://media"/>
            <a:extLst>
              <a:ext uri="{FF2B5EF4-FFF2-40B4-BE49-F238E27FC236}">
                <a16:creationId xmlns:a16="http://schemas.microsoft.com/office/drawing/2014/main" id="{764E1572-BCB4-68D3-01EE-5ABCAF112CCF}"/>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9233"/>
    </mc:Choice>
    <mc:Fallback>
      <p:transition spd="slow" advTm="29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md type="call" cmd="playFrom(0.0)">
                                      <p:cBhvr>
                                        <p:cTn id="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Training dataset</a:t>
            </a:r>
            <a:endParaRPr/>
          </a:p>
        </p:txBody>
      </p:sp>
      <p:pic>
        <p:nvPicPr>
          <p:cNvPr id="101" name="Google Shape;101;p19"/>
          <p:cNvPicPr preferRelativeResize="0"/>
          <p:nvPr/>
        </p:nvPicPr>
        <p:blipFill>
          <a:blip r:embed="rId5">
            <a:alphaModFix/>
          </a:blip>
          <a:stretch>
            <a:fillRect/>
          </a:stretch>
        </p:blipFill>
        <p:spPr>
          <a:xfrm>
            <a:off x="1937375" y="1144125"/>
            <a:ext cx="4840349" cy="1959225"/>
          </a:xfrm>
          <a:prstGeom prst="rect">
            <a:avLst/>
          </a:prstGeom>
          <a:noFill/>
          <a:ln>
            <a:noFill/>
          </a:ln>
        </p:spPr>
      </p:pic>
      <p:pic>
        <p:nvPicPr>
          <p:cNvPr id="102" name="Google Shape;102;p19"/>
          <p:cNvPicPr preferRelativeResize="0"/>
          <p:nvPr/>
        </p:nvPicPr>
        <p:blipFill>
          <a:blip r:embed="rId6">
            <a:alphaModFix/>
          </a:blip>
          <a:stretch>
            <a:fillRect/>
          </a:stretch>
        </p:blipFill>
        <p:spPr>
          <a:xfrm>
            <a:off x="676875" y="3179588"/>
            <a:ext cx="7361351" cy="837525"/>
          </a:xfrm>
          <a:prstGeom prst="rect">
            <a:avLst/>
          </a:prstGeom>
          <a:noFill/>
          <a:ln>
            <a:noFill/>
          </a:ln>
        </p:spPr>
      </p:pic>
      <p:pic>
        <p:nvPicPr>
          <p:cNvPr id="103" name="Google Shape;103;p19"/>
          <p:cNvPicPr preferRelativeResize="0"/>
          <p:nvPr/>
        </p:nvPicPr>
        <p:blipFill>
          <a:blip r:embed="rId7">
            <a:alphaModFix/>
          </a:blip>
          <a:stretch>
            <a:fillRect/>
          </a:stretch>
        </p:blipFill>
        <p:spPr>
          <a:xfrm>
            <a:off x="727800" y="4223725"/>
            <a:ext cx="7259495" cy="467588"/>
          </a:xfrm>
          <a:prstGeom prst="rect">
            <a:avLst/>
          </a:prstGeom>
          <a:noFill/>
          <a:ln>
            <a:noFill/>
          </a:ln>
        </p:spPr>
      </p:pic>
      <mc:AlternateContent xmlns:mc="http://schemas.openxmlformats.org/markup-compatibility/2006">
        <mc:Choice xmlns:p14="http://schemas.microsoft.com/office/powerpoint/2010/main" xmlns:iact="http://schemas.microsoft.com/office/powerpoint/2014/inkAction" Requires="p14 iact">
          <p:contentPart p14:bwMode="auto" r:id="rId8">
            <p14:nvContentPartPr>
              <p14:cNvPr id="3" name="Ink 2">
                <a:extLst>
                  <a:ext uri="{FF2B5EF4-FFF2-40B4-BE49-F238E27FC236}">
                    <a16:creationId xmlns:a16="http://schemas.microsoft.com/office/drawing/2014/main" id="{07F57124-1680-BF9E-E173-CC1C7156BDC7}"/>
                  </a:ext>
                </a:extLst>
              </p14:cNvPr>
              <p14:cNvContentPartPr/>
              <p14:nvPr>
                <p:extLst>
                  <p:ext uri="{42D2F446-02D8-4167-A562-619A0277C38B}">
                    <p15:isNarration xmlns:p15="http://schemas.microsoft.com/office/powerpoint/2012/main" val="1"/>
                  </p:ext>
                </p:extLst>
              </p14:nvPr>
            </p14:nvContentPartPr>
            <p14:xfrm>
              <a:off x="301320" y="1644480"/>
              <a:ext cx="8313120" cy="3298320"/>
            </p14:xfrm>
          </p:contentPart>
        </mc:Choice>
        <mc:Fallback>
          <p:pic>
            <p:nvPicPr>
              <p:cNvPr id="3" name="Ink 2">
                <a:extLst>
                  <a:ext uri="{FF2B5EF4-FFF2-40B4-BE49-F238E27FC236}">
                    <a16:creationId xmlns:a16="http://schemas.microsoft.com/office/drawing/2014/main" id="{07F57124-1680-BF9E-E173-CC1C7156BDC7}"/>
                  </a:ext>
                </a:extLst>
              </p:cNvPr>
              <p:cNvPicPr>
                <a:picLocks noGrp="1" noRot="1" noChangeAspect="1" noMove="1" noResize="1" noEditPoints="1" noAdjustHandles="1" noChangeArrowheads="1" noChangeShapeType="1"/>
              </p:cNvPicPr>
              <p:nvPr/>
            </p:nvPicPr>
            <p:blipFill>
              <a:blip r:embed="rId9"/>
              <a:stretch>
                <a:fillRect/>
              </a:stretch>
            </p:blipFill>
            <p:spPr>
              <a:xfrm>
                <a:off x="291960" y="1635120"/>
                <a:ext cx="8331840" cy="3317040"/>
              </a:xfrm>
              <a:prstGeom prst="rect">
                <a:avLst/>
              </a:prstGeom>
            </p:spPr>
          </p:pic>
        </mc:Fallback>
      </mc:AlternateContent>
      <p:pic>
        <p:nvPicPr>
          <p:cNvPr id="5" name="Audio 4">
            <a:hlinkClick r:id="" action="ppaction://media"/>
            <a:extLst>
              <a:ext uri="{FF2B5EF4-FFF2-40B4-BE49-F238E27FC236}">
                <a16:creationId xmlns:a16="http://schemas.microsoft.com/office/drawing/2014/main" id="{A0B06CE7-D26A-9FC5-3E6F-0553E7575674}"/>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8228"/>
    </mc:Choice>
    <mc:Fallback>
      <p:transition spd="slow" advTm="482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md type="call" cmd="playFrom(0.0)">
                                      <p:cBhvr>
                                        <p:cTn id="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best.pt Model Summary</a:t>
            </a:r>
            <a:endParaRPr/>
          </a:p>
        </p:txBody>
      </p:sp>
      <p:pic>
        <p:nvPicPr>
          <p:cNvPr id="109" name="Google Shape;109;p20"/>
          <p:cNvPicPr preferRelativeResize="0"/>
          <p:nvPr/>
        </p:nvPicPr>
        <p:blipFill>
          <a:blip r:embed="rId5">
            <a:alphaModFix/>
          </a:blip>
          <a:stretch>
            <a:fillRect/>
          </a:stretch>
        </p:blipFill>
        <p:spPr>
          <a:xfrm>
            <a:off x="206775" y="1394375"/>
            <a:ext cx="8839200" cy="3013731"/>
          </a:xfrm>
          <a:prstGeom prst="rect">
            <a:avLst/>
          </a:prstGeom>
          <a:noFill/>
          <a:ln>
            <a:noFill/>
          </a:ln>
        </p:spPr>
      </p:pic>
      <mc:AlternateContent xmlns:mc="http://schemas.openxmlformats.org/markup-compatibility/2006">
        <mc:Choice xmlns:p14="http://schemas.microsoft.com/office/powerpoint/2010/main" xmlns:iact="http://schemas.microsoft.com/office/powerpoint/2014/inkAction" Requires="p14 iact">
          <p:contentPart p14:bwMode="auto" r:id="rId6">
            <p14:nvContentPartPr>
              <p14:cNvPr id="3" name="Ink 2">
                <a:extLst>
                  <a:ext uri="{FF2B5EF4-FFF2-40B4-BE49-F238E27FC236}">
                    <a16:creationId xmlns:a16="http://schemas.microsoft.com/office/drawing/2014/main" id="{BDD0CF98-A434-96E3-A552-1B8B8E8DC781}"/>
                  </a:ext>
                </a:extLst>
              </p14:cNvPr>
              <p14:cNvContentPartPr/>
              <p14:nvPr>
                <p:extLst>
                  <p:ext uri="{42D2F446-02D8-4167-A562-619A0277C38B}">
                    <p15:isNarration xmlns:p15="http://schemas.microsoft.com/office/powerpoint/2012/main" val="1"/>
                  </p:ext>
                </p:extLst>
              </p14:nvPr>
            </p14:nvContentPartPr>
            <p14:xfrm>
              <a:off x="785520" y="3097080"/>
              <a:ext cx="6066000" cy="1461960"/>
            </p14:xfrm>
          </p:contentPart>
        </mc:Choice>
        <mc:Fallback>
          <p:pic>
            <p:nvPicPr>
              <p:cNvPr id="3" name="Ink 2">
                <a:extLst>
                  <a:ext uri="{FF2B5EF4-FFF2-40B4-BE49-F238E27FC236}">
                    <a16:creationId xmlns:a16="http://schemas.microsoft.com/office/drawing/2014/main" id="{BDD0CF98-A434-96E3-A552-1B8B8E8DC781}"/>
                  </a:ext>
                </a:extLst>
              </p:cNvPr>
              <p:cNvPicPr>
                <a:picLocks noGrp="1" noRot="1" noChangeAspect="1" noMove="1" noResize="1" noEditPoints="1" noAdjustHandles="1" noChangeArrowheads="1" noChangeShapeType="1"/>
              </p:cNvPicPr>
              <p:nvPr/>
            </p:nvPicPr>
            <p:blipFill>
              <a:blip r:embed="rId7"/>
              <a:stretch>
                <a:fillRect/>
              </a:stretch>
            </p:blipFill>
            <p:spPr>
              <a:xfrm>
                <a:off x="776160" y="3087720"/>
                <a:ext cx="6084720" cy="1480680"/>
              </a:xfrm>
              <a:prstGeom prst="rect">
                <a:avLst/>
              </a:prstGeom>
            </p:spPr>
          </p:pic>
        </mc:Fallback>
      </mc:AlternateContent>
      <p:pic>
        <p:nvPicPr>
          <p:cNvPr id="5" name="Audio 4">
            <a:hlinkClick r:id="" action="ppaction://media"/>
            <a:extLst>
              <a:ext uri="{FF2B5EF4-FFF2-40B4-BE49-F238E27FC236}">
                <a16:creationId xmlns:a16="http://schemas.microsoft.com/office/drawing/2014/main" id="{FC798DD1-3D6F-501F-AAC8-1134E3BC415B}"/>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0156"/>
    </mc:Choice>
    <mc:Fallback>
      <p:transition spd="slow" advTm="20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md type="call" cmd="playFrom(0.0)">
                                      <p:cBhvr>
                                        <p:cTn id="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Using Trained Model</a:t>
            </a:r>
            <a:endParaRPr/>
          </a:p>
        </p:txBody>
      </p:sp>
      <p:pic>
        <p:nvPicPr>
          <p:cNvPr id="115" name="Google Shape;115;p21"/>
          <p:cNvPicPr preferRelativeResize="0"/>
          <p:nvPr/>
        </p:nvPicPr>
        <p:blipFill>
          <a:blip r:embed="rId5">
            <a:alphaModFix/>
          </a:blip>
          <a:stretch>
            <a:fillRect/>
          </a:stretch>
        </p:blipFill>
        <p:spPr>
          <a:xfrm>
            <a:off x="701313" y="1209375"/>
            <a:ext cx="7741372" cy="3694575"/>
          </a:xfrm>
          <a:prstGeom prst="rect">
            <a:avLst/>
          </a:prstGeom>
          <a:noFill/>
          <a:ln>
            <a:noFill/>
          </a:ln>
        </p:spPr>
      </p:pic>
      <mc:AlternateContent xmlns:mc="http://schemas.openxmlformats.org/markup-compatibility/2006">
        <mc:Choice xmlns:p14="http://schemas.microsoft.com/office/powerpoint/2010/main" xmlns:iact="http://schemas.microsoft.com/office/powerpoint/2014/inkAction" Requires="p14 iact">
          <p:contentPart p14:bwMode="auto" r:id="rId6">
            <p14:nvContentPartPr>
              <p14:cNvPr id="3" name="Ink 2">
                <a:extLst>
                  <a:ext uri="{FF2B5EF4-FFF2-40B4-BE49-F238E27FC236}">
                    <a16:creationId xmlns:a16="http://schemas.microsoft.com/office/drawing/2014/main" id="{1579E2AD-F224-E49B-937A-4B32F358423E}"/>
                  </a:ext>
                </a:extLst>
              </p14:cNvPr>
              <p14:cNvContentPartPr/>
              <p14:nvPr>
                <p:extLst>
                  <p:ext uri="{42D2F446-02D8-4167-A562-619A0277C38B}">
                    <p15:isNarration xmlns:p15="http://schemas.microsoft.com/office/powerpoint/2012/main" val="1"/>
                  </p:ext>
                </p:extLst>
              </p14:nvPr>
            </p14:nvContentPartPr>
            <p14:xfrm>
              <a:off x="639360" y="1224000"/>
              <a:ext cx="576000" cy="219600"/>
            </p14:xfrm>
          </p:contentPart>
        </mc:Choice>
        <mc:Fallback>
          <p:pic>
            <p:nvPicPr>
              <p:cNvPr id="3" name="Ink 2">
                <a:extLst>
                  <a:ext uri="{FF2B5EF4-FFF2-40B4-BE49-F238E27FC236}">
                    <a16:creationId xmlns:a16="http://schemas.microsoft.com/office/drawing/2014/main" id="{1579E2AD-F224-E49B-937A-4B32F358423E}"/>
                  </a:ext>
                </a:extLst>
              </p:cNvPr>
              <p:cNvPicPr>
                <a:picLocks noGrp="1" noRot="1" noChangeAspect="1" noMove="1" noResize="1" noEditPoints="1" noAdjustHandles="1" noChangeArrowheads="1" noChangeShapeType="1"/>
              </p:cNvPicPr>
              <p:nvPr/>
            </p:nvPicPr>
            <p:blipFill>
              <a:blip r:embed="rId7"/>
              <a:stretch>
                <a:fillRect/>
              </a:stretch>
            </p:blipFill>
            <p:spPr>
              <a:xfrm>
                <a:off x="630000" y="1214640"/>
                <a:ext cx="594720" cy="238320"/>
              </a:xfrm>
              <a:prstGeom prst="rect">
                <a:avLst/>
              </a:prstGeom>
            </p:spPr>
          </p:pic>
        </mc:Fallback>
      </mc:AlternateContent>
      <p:pic>
        <p:nvPicPr>
          <p:cNvPr id="5" name="Audio 4">
            <a:hlinkClick r:id="" action="ppaction://media"/>
            <a:extLst>
              <a:ext uri="{FF2B5EF4-FFF2-40B4-BE49-F238E27FC236}">
                <a16:creationId xmlns:a16="http://schemas.microsoft.com/office/drawing/2014/main" id="{BFE5769A-0591-E393-5BE1-29134D20CCBD}"/>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5466"/>
    </mc:Choice>
    <mc:Fallback>
      <p:transition spd="slow" advTm="35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md type="call" cmd="playFrom(0.0)">
                                      <p:cBhvr>
                                        <p:cTn id="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TotalTime>
  <Words>925</Words>
  <Application>Microsoft Office PowerPoint</Application>
  <PresentationFormat>On-screen Show (16:9)</PresentationFormat>
  <Paragraphs>74</Paragraphs>
  <Slides>22</Slides>
  <Notes>22</Notes>
  <HiddenSlides>0</HiddenSlides>
  <MMClips>22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Roboto Mono</vt:lpstr>
      <vt:lpstr>Roboto Slab</vt:lpstr>
      <vt:lpstr>Times New Roman</vt:lpstr>
      <vt:lpstr>Roboto</vt:lpstr>
      <vt:lpstr>Marina</vt:lpstr>
      <vt:lpstr>Football Soccer Analyzer</vt:lpstr>
      <vt:lpstr>Introduction</vt:lpstr>
      <vt:lpstr>Video Analysis Workflow</vt:lpstr>
      <vt:lpstr>Video Processing</vt:lpstr>
      <vt:lpstr>Training with Roboflow and YOLOv5</vt:lpstr>
      <vt:lpstr>Roboflow dataset</vt:lpstr>
      <vt:lpstr>Training dataset</vt:lpstr>
      <vt:lpstr>best.pt Model Summary</vt:lpstr>
      <vt:lpstr>Using Trained Model</vt:lpstr>
      <vt:lpstr>Tracking and Annotation</vt:lpstr>
      <vt:lpstr>Kalman Filter Integration for Ball Tracking</vt:lpstr>
      <vt:lpstr>Initializing and Running Kalman Filters</vt:lpstr>
      <vt:lpstr>Program’s Tools</vt:lpstr>
      <vt:lpstr>Implementation</vt:lpstr>
      <vt:lpstr>Ball Possession using KMeans</vt:lpstr>
      <vt:lpstr>Visualization of Results</vt:lpstr>
      <vt:lpstr>First Try</vt:lpstr>
      <vt:lpstr>After Using Google Collab</vt:lpstr>
      <vt:lpstr>Final Product</vt:lpstr>
      <vt:lpstr>Different input video</vt:lpstr>
      <vt:lpstr>Conclusion</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gensikr</dc:creator>
  <cp:lastModifiedBy>Rubio Benitez, Gensik Alejandro</cp:lastModifiedBy>
  <cp:revision>3</cp:revision>
  <dcterms:modified xsi:type="dcterms:W3CDTF">2024-08-07T18:22:47Z</dcterms:modified>
</cp:coreProperties>
</file>